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66" r:id="rId2"/>
  </p:sldMasterIdLst>
  <p:notesMasterIdLst>
    <p:notesMasterId r:id="rId19"/>
  </p:notesMasterIdLst>
  <p:handoutMasterIdLst>
    <p:handoutMasterId r:id="rId20"/>
  </p:handoutMasterIdLst>
  <p:sldIdLst>
    <p:sldId id="264" r:id="rId3"/>
    <p:sldId id="272" r:id="rId4"/>
    <p:sldId id="279" r:id="rId5"/>
    <p:sldId id="273" r:id="rId6"/>
    <p:sldId id="274" r:id="rId7"/>
    <p:sldId id="275" r:id="rId8"/>
    <p:sldId id="276" r:id="rId9"/>
    <p:sldId id="277" r:id="rId10"/>
    <p:sldId id="278" r:id="rId11"/>
    <p:sldId id="280" r:id="rId12"/>
    <p:sldId id="295" r:id="rId13"/>
    <p:sldId id="285" r:id="rId14"/>
    <p:sldId id="286" r:id="rId15"/>
    <p:sldId id="287" r:id="rId16"/>
    <p:sldId id="293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45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92" userDrawn="1">
          <p15:clr>
            <a:srgbClr val="A4A3A4"/>
          </p15:clr>
        </p15:guide>
        <p15:guide id="5" orient="horz" pos="1072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528" userDrawn="1">
          <p15:clr>
            <a:srgbClr val="A4A3A4"/>
          </p15:clr>
        </p15:guide>
        <p15:guide id="8" pos="5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 showGuides="1">
      <p:cViewPr varScale="1">
        <p:scale>
          <a:sx n="52" d="100"/>
          <a:sy n="52" d="100"/>
        </p:scale>
        <p:origin x="90" y="52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2880"/>
        <p:guide pos="528"/>
        <p:guide pos="53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EC75B-51AB-4095-BF38-3A7CC4EFFEB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0D87486-8FCE-4A56-90D5-D4A0D8679721}" type="asst">
      <dgm:prSet phldrT="[Metin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/>
            <a:t> </a:t>
          </a:r>
        </a:p>
      </dgm:t>
    </dgm:pt>
    <dgm:pt modelId="{BAC70FFE-42C3-4DA0-988F-38C5C72B97EB}" type="parTrans" cxnId="{EAB47722-2666-495E-9F4C-7EA549E45314}">
      <dgm:prSet/>
      <dgm:spPr/>
      <dgm:t>
        <a:bodyPr/>
        <a:lstStyle/>
        <a:p>
          <a:endParaRPr lang="tr-TR"/>
        </a:p>
      </dgm:t>
    </dgm:pt>
    <dgm:pt modelId="{B66EB35B-8818-42F8-A1CA-5B6F3BCA6B9F}" type="sibTrans" cxnId="{EAB47722-2666-495E-9F4C-7EA549E45314}">
      <dgm:prSet/>
      <dgm:spPr/>
      <dgm:t>
        <a:bodyPr/>
        <a:lstStyle/>
        <a:p>
          <a:pPr algn="ctr"/>
          <a:r>
            <a:rPr lang="tr-TR" dirty="0">
              <a:solidFill>
                <a:schemeClr val="bg1"/>
              </a:solidFill>
            </a:rPr>
            <a:t>Oyunlar</a:t>
          </a:r>
        </a:p>
      </dgm:t>
    </dgm:pt>
    <dgm:pt modelId="{55F6EA41-230D-4468-854D-32FB2A8B5091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/>
            <a:t> </a:t>
          </a:r>
        </a:p>
      </dgm:t>
    </dgm:pt>
    <dgm:pt modelId="{4F5CE2F6-330A-403C-B6FE-B98FE5B4A92F}" type="parTrans" cxnId="{272C841F-3653-4D3B-8180-D348A92D2780}">
      <dgm:prSet/>
      <dgm:spPr/>
      <dgm:t>
        <a:bodyPr/>
        <a:lstStyle/>
        <a:p>
          <a:endParaRPr lang="tr-TR"/>
        </a:p>
      </dgm:t>
    </dgm:pt>
    <dgm:pt modelId="{22932650-E0C7-4100-8E68-03CE91B71ED4}" type="sibTrans" cxnId="{272C841F-3653-4D3B-8180-D348A92D2780}">
      <dgm:prSet/>
      <dgm:spPr/>
      <dgm:t>
        <a:bodyPr/>
        <a:lstStyle/>
        <a:p>
          <a:pPr algn="ctr"/>
          <a:r>
            <a:rPr lang="tr-TR" dirty="0"/>
            <a:t>Savaş</a:t>
          </a:r>
        </a:p>
      </dgm:t>
    </dgm:pt>
    <dgm:pt modelId="{9C8E1C96-4088-4E77-8E09-C6B5D6042044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/>
            <a:t> </a:t>
          </a:r>
        </a:p>
      </dgm:t>
    </dgm:pt>
    <dgm:pt modelId="{75D61FA1-2F11-4725-AB91-EDF19643B6AD}" type="parTrans" cxnId="{907FAB25-73D3-4ADB-8F58-1F68B14F7D0A}">
      <dgm:prSet/>
      <dgm:spPr/>
      <dgm:t>
        <a:bodyPr/>
        <a:lstStyle/>
        <a:p>
          <a:endParaRPr lang="tr-TR"/>
        </a:p>
      </dgm:t>
    </dgm:pt>
    <dgm:pt modelId="{CFD3BF38-D8AC-4C57-B6C2-F8BD94736FD5}" type="sibTrans" cxnId="{907FAB25-73D3-4ADB-8F58-1F68B14F7D0A}">
      <dgm:prSet/>
      <dgm:spPr/>
      <dgm:t>
        <a:bodyPr/>
        <a:lstStyle/>
        <a:p>
          <a:pPr algn="ctr"/>
          <a:r>
            <a:rPr lang="tr-TR" dirty="0"/>
            <a:t>Spor</a:t>
          </a:r>
        </a:p>
      </dgm:t>
    </dgm:pt>
    <dgm:pt modelId="{9C9F671A-BED1-41BE-905E-BA83FCE3ED98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/>
            <a:t> </a:t>
          </a:r>
        </a:p>
      </dgm:t>
    </dgm:pt>
    <dgm:pt modelId="{315AF23F-97BE-462D-90A5-18E0A24AFFDE}" type="parTrans" cxnId="{E945E2D0-2360-4FDF-AA7B-1B0E21EA8BF3}">
      <dgm:prSet/>
      <dgm:spPr/>
      <dgm:t>
        <a:bodyPr/>
        <a:lstStyle/>
        <a:p>
          <a:endParaRPr lang="tr-TR"/>
        </a:p>
      </dgm:t>
    </dgm:pt>
    <dgm:pt modelId="{AFADFCA3-78C9-41AC-B185-B65399576D91}" type="sibTrans" cxnId="{E945E2D0-2360-4FDF-AA7B-1B0E21EA8BF3}">
      <dgm:prSet/>
      <dgm:spPr/>
      <dgm:t>
        <a:bodyPr/>
        <a:lstStyle/>
        <a:p>
          <a:pPr algn="ctr"/>
          <a:r>
            <a:rPr lang="tr-TR" dirty="0"/>
            <a:t>Zeka</a:t>
          </a:r>
        </a:p>
      </dgm:t>
    </dgm:pt>
    <dgm:pt modelId="{0FAE50EB-8747-4908-BE52-90E5F5529A40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/>
            <a:t> </a:t>
          </a:r>
        </a:p>
      </dgm:t>
    </dgm:pt>
    <dgm:pt modelId="{EF13D3D5-B0C3-4048-AF42-2BADB8FAB934}" type="parTrans" cxnId="{EC457B7F-6B3A-4369-9F36-2687733A4688}">
      <dgm:prSet/>
      <dgm:spPr/>
      <dgm:t>
        <a:bodyPr/>
        <a:lstStyle/>
        <a:p>
          <a:endParaRPr lang="tr-TR"/>
        </a:p>
      </dgm:t>
    </dgm:pt>
    <dgm:pt modelId="{1D9247D5-A90B-4E4D-BAB7-4A199D4C55EC}" type="sibTrans" cxnId="{EC457B7F-6B3A-4369-9F36-2687733A4688}">
      <dgm:prSet/>
      <dgm:spPr/>
      <dgm:t>
        <a:bodyPr/>
        <a:lstStyle/>
        <a:p>
          <a:pPr algn="ctr"/>
          <a:r>
            <a:rPr lang="tr-TR" dirty="0"/>
            <a:t>Yarış</a:t>
          </a:r>
        </a:p>
      </dgm:t>
    </dgm:pt>
    <dgm:pt modelId="{D30C4DC7-254C-449E-8F52-E890D40B17D3}" type="pres">
      <dgm:prSet presAssocID="{9E0EC75B-51AB-4095-BF38-3A7CC4EFFE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6CA3BC8-A40D-4B6A-9C74-280800A45A72}" type="pres">
      <dgm:prSet presAssocID="{B0D87486-8FCE-4A56-90D5-D4A0D8679721}" presName="hierRoot1" presStyleCnt="0">
        <dgm:presLayoutVars>
          <dgm:hierBranch val="init"/>
        </dgm:presLayoutVars>
      </dgm:prSet>
      <dgm:spPr/>
    </dgm:pt>
    <dgm:pt modelId="{72887568-EE7E-4543-89C7-E3E6B2A159C3}" type="pres">
      <dgm:prSet presAssocID="{B0D87486-8FCE-4A56-90D5-D4A0D8679721}" presName="rootComposite1" presStyleCnt="0"/>
      <dgm:spPr/>
    </dgm:pt>
    <dgm:pt modelId="{475FF408-4223-45C6-9730-4D003E81014F}" type="pres">
      <dgm:prSet presAssocID="{B0D87486-8FCE-4A56-90D5-D4A0D8679721}" presName="rootText1" presStyleLbl="node0" presStyleIdx="0" presStyleCnt="1" custScaleX="81766" custScaleY="183827" custLinFactNeighborX="-2775" custLinFactNeighborY="6859">
        <dgm:presLayoutVars>
          <dgm:chMax/>
          <dgm:chPref val="3"/>
        </dgm:presLayoutVars>
      </dgm:prSet>
      <dgm:spPr/>
    </dgm:pt>
    <dgm:pt modelId="{E526AF51-5176-4211-AF0F-024A4FBC4562}" type="pres">
      <dgm:prSet presAssocID="{B0D87486-8FCE-4A56-90D5-D4A0D8679721}" presName="titleText1" presStyleLbl="fgAcc0" presStyleIdx="0" presStyleCnt="1" custLinFactY="-91134" custLinFactNeighborX="85876" custLinFactNeighborY="-100000">
        <dgm:presLayoutVars>
          <dgm:chMax val="0"/>
          <dgm:chPref val="0"/>
        </dgm:presLayoutVars>
      </dgm:prSet>
      <dgm:spPr/>
    </dgm:pt>
    <dgm:pt modelId="{033346DE-BF5A-45AD-A000-B4B6BD2A9289}" type="pres">
      <dgm:prSet presAssocID="{B0D87486-8FCE-4A56-90D5-D4A0D8679721}" presName="rootConnector1" presStyleLbl="asst0" presStyleIdx="0" presStyleCnt="0"/>
      <dgm:spPr/>
    </dgm:pt>
    <dgm:pt modelId="{262AA654-4A29-45C8-BEBA-F3B6A7B6DD29}" type="pres">
      <dgm:prSet presAssocID="{B0D87486-8FCE-4A56-90D5-D4A0D8679721}" presName="hierChild2" presStyleCnt="0"/>
      <dgm:spPr/>
    </dgm:pt>
    <dgm:pt modelId="{8A386DAB-FC0A-48BF-9733-9272E77BB37A}" type="pres">
      <dgm:prSet presAssocID="{4F5CE2F6-330A-403C-B6FE-B98FE5B4A92F}" presName="Name37" presStyleLbl="parChTrans1D2" presStyleIdx="0" presStyleCnt="4"/>
      <dgm:spPr/>
    </dgm:pt>
    <dgm:pt modelId="{6F7B64E1-E535-4686-B890-E84BA97F4B2D}" type="pres">
      <dgm:prSet presAssocID="{55F6EA41-230D-4468-854D-32FB2A8B5091}" presName="hierRoot2" presStyleCnt="0">
        <dgm:presLayoutVars>
          <dgm:hierBranch val="init"/>
        </dgm:presLayoutVars>
      </dgm:prSet>
      <dgm:spPr/>
    </dgm:pt>
    <dgm:pt modelId="{C74BA7AA-98B2-4513-89A3-958375C5F97F}" type="pres">
      <dgm:prSet presAssocID="{55F6EA41-230D-4468-854D-32FB2A8B5091}" presName="rootComposite" presStyleCnt="0"/>
      <dgm:spPr/>
    </dgm:pt>
    <dgm:pt modelId="{2C704CE3-603D-4C97-A6CC-AB5E78581E4B}" type="pres">
      <dgm:prSet presAssocID="{55F6EA41-230D-4468-854D-32FB2A8B5091}" presName="rootText" presStyleLbl="node1" presStyleIdx="0" presStyleCnt="4" custScaleY="192667">
        <dgm:presLayoutVars>
          <dgm:chMax/>
          <dgm:chPref val="3"/>
        </dgm:presLayoutVars>
      </dgm:prSet>
      <dgm:spPr/>
    </dgm:pt>
    <dgm:pt modelId="{59772492-8020-4D7B-81C0-2520D9593773}" type="pres">
      <dgm:prSet presAssocID="{55F6EA41-230D-4468-854D-32FB2A8B5091}" presName="titleText2" presStyleLbl="fgAcc1" presStyleIdx="0" presStyleCnt="4">
        <dgm:presLayoutVars>
          <dgm:chMax val="0"/>
          <dgm:chPref val="0"/>
        </dgm:presLayoutVars>
      </dgm:prSet>
      <dgm:spPr/>
    </dgm:pt>
    <dgm:pt modelId="{B772CC6B-C748-4F56-A2E6-A87C4108CDD3}" type="pres">
      <dgm:prSet presAssocID="{55F6EA41-230D-4468-854D-32FB2A8B5091}" presName="rootConnector" presStyleLbl="node2" presStyleIdx="0" presStyleCnt="0"/>
      <dgm:spPr/>
    </dgm:pt>
    <dgm:pt modelId="{C58A3B49-4EFD-4D7F-822E-1246CE90DD17}" type="pres">
      <dgm:prSet presAssocID="{55F6EA41-230D-4468-854D-32FB2A8B5091}" presName="hierChild4" presStyleCnt="0"/>
      <dgm:spPr/>
    </dgm:pt>
    <dgm:pt modelId="{45C5FDDD-DC0A-4E1D-AEB8-6FC48157E859}" type="pres">
      <dgm:prSet presAssocID="{55F6EA41-230D-4468-854D-32FB2A8B5091}" presName="hierChild5" presStyleCnt="0"/>
      <dgm:spPr/>
    </dgm:pt>
    <dgm:pt modelId="{312FD714-3E64-4A69-9866-72D7F1047C9D}" type="pres">
      <dgm:prSet presAssocID="{75D61FA1-2F11-4725-AB91-EDF19643B6AD}" presName="Name37" presStyleLbl="parChTrans1D2" presStyleIdx="1" presStyleCnt="4"/>
      <dgm:spPr/>
    </dgm:pt>
    <dgm:pt modelId="{2E7CC0FB-F2EB-40BE-B513-1373923BD06D}" type="pres">
      <dgm:prSet presAssocID="{9C8E1C96-4088-4E77-8E09-C6B5D6042044}" presName="hierRoot2" presStyleCnt="0">
        <dgm:presLayoutVars>
          <dgm:hierBranch val="init"/>
        </dgm:presLayoutVars>
      </dgm:prSet>
      <dgm:spPr/>
    </dgm:pt>
    <dgm:pt modelId="{66C02781-7272-4497-9ACB-4C78B76C3D10}" type="pres">
      <dgm:prSet presAssocID="{9C8E1C96-4088-4E77-8E09-C6B5D6042044}" presName="rootComposite" presStyleCnt="0"/>
      <dgm:spPr/>
    </dgm:pt>
    <dgm:pt modelId="{786C5DCE-BA6C-4DB6-A77A-C1659703D70F}" type="pres">
      <dgm:prSet presAssocID="{9C8E1C96-4088-4E77-8E09-C6B5D6042044}" presName="rootText" presStyleLbl="node1" presStyleIdx="1" presStyleCnt="4" custScaleY="196622">
        <dgm:presLayoutVars>
          <dgm:chMax/>
          <dgm:chPref val="3"/>
        </dgm:presLayoutVars>
      </dgm:prSet>
      <dgm:spPr/>
    </dgm:pt>
    <dgm:pt modelId="{2F300681-B65A-405C-9F3E-2A6F833B914D}" type="pres">
      <dgm:prSet presAssocID="{9C8E1C96-4088-4E77-8E09-C6B5D6042044}" presName="titleText2" presStyleLbl="fgAcc1" presStyleIdx="1" presStyleCnt="4">
        <dgm:presLayoutVars>
          <dgm:chMax val="0"/>
          <dgm:chPref val="0"/>
        </dgm:presLayoutVars>
      </dgm:prSet>
      <dgm:spPr/>
    </dgm:pt>
    <dgm:pt modelId="{E38C806A-2152-4FF7-9A23-1B8E91E94AB4}" type="pres">
      <dgm:prSet presAssocID="{9C8E1C96-4088-4E77-8E09-C6B5D6042044}" presName="rootConnector" presStyleLbl="node2" presStyleIdx="0" presStyleCnt="0"/>
      <dgm:spPr/>
    </dgm:pt>
    <dgm:pt modelId="{2FCD36FC-5AB0-47E7-9E53-580594A8962C}" type="pres">
      <dgm:prSet presAssocID="{9C8E1C96-4088-4E77-8E09-C6B5D6042044}" presName="hierChild4" presStyleCnt="0"/>
      <dgm:spPr/>
    </dgm:pt>
    <dgm:pt modelId="{C50BCEC1-4E1C-4B8D-8B20-A4C4B20796BE}" type="pres">
      <dgm:prSet presAssocID="{9C8E1C96-4088-4E77-8E09-C6B5D6042044}" presName="hierChild5" presStyleCnt="0"/>
      <dgm:spPr/>
    </dgm:pt>
    <dgm:pt modelId="{E04866F5-2B28-421C-B667-BCAD53EB2F84}" type="pres">
      <dgm:prSet presAssocID="{315AF23F-97BE-462D-90A5-18E0A24AFFDE}" presName="Name37" presStyleLbl="parChTrans1D2" presStyleIdx="2" presStyleCnt="4"/>
      <dgm:spPr/>
    </dgm:pt>
    <dgm:pt modelId="{278653EE-7FB7-4A5A-AE1A-17CD66BC3981}" type="pres">
      <dgm:prSet presAssocID="{9C9F671A-BED1-41BE-905E-BA83FCE3ED98}" presName="hierRoot2" presStyleCnt="0">
        <dgm:presLayoutVars>
          <dgm:hierBranch val="init"/>
        </dgm:presLayoutVars>
      </dgm:prSet>
      <dgm:spPr/>
    </dgm:pt>
    <dgm:pt modelId="{78600BC6-E27A-491B-BA54-5E95A398A79E}" type="pres">
      <dgm:prSet presAssocID="{9C9F671A-BED1-41BE-905E-BA83FCE3ED98}" presName="rootComposite" presStyleCnt="0"/>
      <dgm:spPr/>
    </dgm:pt>
    <dgm:pt modelId="{BC0901E7-01C6-4151-B722-92A3AE31D572}" type="pres">
      <dgm:prSet presAssocID="{9C9F671A-BED1-41BE-905E-BA83FCE3ED98}" presName="rootText" presStyleLbl="node1" presStyleIdx="2" presStyleCnt="4" custScaleY="202513">
        <dgm:presLayoutVars>
          <dgm:chMax/>
          <dgm:chPref val="3"/>
        </dgm:presLayoutVars>
      </dgm:prSet>
      <dgm:spPr/>
    </dgm:pt>
    <dgm:pt modelId="{69E96B41-850A-4EF7-A4DD-3724E0F1C665}" type="pres">
      <dgm:prSet presAssocID="{9C9F671A-BED1-41BE-905E-BA83FCE3ED98}" presName="titleText2" presStyleLbl="fgAcc1" presStyleIdx="2" presStyleCnt="4">
        <dgm:presLayoutVars>
          <dgm:chMax val="0"/>
          <dgm:chPref val="0"/>
        </dgm:presLayoutVars>
      </dgm:prSet>
      <dgm:spPr/>
    </dgm:pt>
    <dgm:pt modelId="{1BBF8D50-4381-4FAB-AF7B-3257932101F4}" type="pres">
      <dgm:prSet presAssocID="{9C9F671A-BED1-41BE-905E-BA83FCE3ED98}" presName="rootConnector" presStyleLbl="node2" presStyleIdx="0" presStyleCnt="0"/>
      <dgm:spPr/>
    </dgm:pt>
    <dgm:pt modelId="{5D4A2548-09B8-4640-826A-0FB01C2CD5D0}" type="pres">
      <dgm:prSet presAssocID="{9C9F671A-BED1-41BE-905E-BA83FCE3ED98}" presName="hierChild4" presStyleCnt="0"/>
      <dgm:spPr/>
    </dgm:pt>
    <dgm:pt modelId="{B5E06EDB-0405-4046-983D-B59A7C716581}" type="pres">
      <dgm:prSet presAssocID="{9C9F671A-BED1-41BE-905E-BA83FCE3ED98}" presName="hierChild5" presStyleCnt="0"/>
      <dgm:spPr/>
    </dgm:pt>
    <dgm:pt modelId="{AFBEB71E-CBED-4689-89AD-CCAAC6C0D9A4}" type="pres">
      <dgm:prSet presAssocID="{EF13D3D5-B0C3-4048-AF42-2BADB8FAB934}" presName="Name37" presStyleLbl="parChTrans1D2" presStyleIdx="3" presStyleCnt="4"/>
      <dgm:spPr/>
    </dgm:pt>
    <dgm:pt modelId="{3CB5B7B6-9F15-4036-ABB8-574AE311E414}" type="pres">
      <dgm:prSet presAssocID="{0FAE50EB-8747-4908-BE52-90E5F5529A40}" presName="hierRoot2" presStyleCnt="0">
        <dgm:presLayoutVars>
          <dgm:hierBranch val="init"/>
        </dgm:presLayoutVars>
      </dgm:prSet>
      <dgm:spPr/>
    </dgm:pt>
    <dgm:pt modelId="{703EA9B9-930A-4CBD-9A79-5DC87F9FE2B6}" type="pres">
      <dgm:prSet presAssocID="{0FAE50EB-8747-4908-BE52-90E5F5529A40}" presName="rootComposite" presStyleCnt="0"/>
      <dgm:spPr/>
    </dgm:pt>
    <dgm:pt modelId="{043EF472-D5BF-44BB-870C-C803CB2F071E}" type="pres">
      <dgm:prSet presAssocID="{0FAE50EB-8747-4908-BE52-90E5F5529A40}" presName="rootText" presStyleLbl="node1" presStyleIdx="3" presStyleCnt="4" custScaleY="204916">
        <dgm:presLayoutVars>
          <dgm:chMax/>
          <dgm:chPref val="3"/>
        </dgm:presLayoutVars>
      </dgm:prSet>
      <dgm:spPr/>
    </dgm:pt>
    <dgm:pt modelId="{DF66B51A-3C68-4084-9694-38E8A788701A}" type="pres">
      <dgm:prSet presAssocID="{0FAE50EB-8747-4908-BE52-90E5F5529A40}" presName="titleText2" presStyleLbl="fgAcc1" presStyleIdx="3" presStyleCnt="4">
        <dgm:presLayoutVars>
          <dgm:chMax val="0"/>
          <dgm:chPref val="0"/>
        </dgm:presLayoutVars>
      </dgm:prSet>
      <dgm:spPr/>
    </dgm:pt>
    <dgm:pt modelId="{C2E3F66A-76A8-44DE-BD9B-E2EBDDA88582}" type="pres">
      <dgm:prSet presAssocID="{0FAE50EB-8747-4908-BE52-90E5F5529A40}" presName="rootConnector" presStyleLbl="node2" presStyleIdx="0" presStyleCnt="0"/>
      <dgm:spPr/>
    </dgm:pt>
    <dgm:pt modelId="{3E4FB95F-91B0-4253-BC92-7C26286FD4FE}" type="pres">
      <dgm:prSet presAssocID="{0FAE50EB-8747-4908-BE52-90E5F5529A40}" presName="hierChild4" presStyleCnt="0"/>
      <dgm:spPr/>
    </dgm:pt>
    <dgm:pt modelId="{23932890-24C6-40F3-BA54-84099D8CD8E3}" type="pres">
      <dgm:prSet presAssocID="{0FAE50EB-8747-4908-BE52-90E5F5529A40}" presName="hierChild5" presStyleCnt="0"/>
      <dgm:spPr/>
    </dgm:pt>
    <dgm:pt modelId="{48EAE497-6634-43F5-85E3-BF19279D0D3A}" type="pres">
      <dgm:prSet presAssocID="{B0D87486-8FCE-4A56-90D5-D4A0D8679721}" presName="hierChild3" presStyleCnt="0"/>
      <dgm:spPr/>
    </dgm:pt>
  </dgm:ptLst>
  <dgm:cxnLst>
    <dgm:cxn modelId="{CB6B4200-2465-4199-B4C9-B8C4AFB2AE35}" type="presOf" srcId="{EF13D3D5-B0C3-4048-AF42-2BADB8FAB934}" destId="{AFBEB71E-CBED-4689-89AD-CCAAC6C0D9A4}" srcOrd="0" destOrd="0" presId="urn:microsoft.com/office/officeart/2008/layout/NameandTitleOrganizationalChart"/>
    <dgm:cxn modelId="{B624690E-1C68-40EC-B7BD-8E87DB1A065F}" type="presOf" srcId="{9E0EC75B-51AB-4095-BF38-3A7CC4EFFEB0}" destId="{D30C4DC7-254C-449E-8F52-E890D40B17D3}" srcOrd="0" destOrd="0" presId="urn:microsoft.com/office/officeart/2008/layout/NameandTitleOrganizationalChart"/>
    <dgm:cxn modelId="{1BFA4414-BACD-4497-A34A-BA47D08C6640}" type="presOf" srcId="{22932650-E0C7-4100-8E68-03CE91B71ED4}" destId="{59772492-8020-4D7B-81C0-2520D9593773}" srcOrd="0" destOrd="0" presId="urn:microsoft.com/office/officeart/2008/layout/NameandTitleOrganizationalChart"/>
    <dgm:cxn modelId="{ED8B2E19-03D0-4A76-800F-E6DE46E75DA2}" type="presOf" srcId="{B66EB35B-8818-42F8-A1CA-5B6F3BCA6B9F}" destId="{E526AF51-5176-4211-AF0F-024A4FBC4562}" srcOrd="0" destOrd="0" presId="urn:microsoft.com/office/officeart/2008/layout/NameandTitleOrganizationalChart"/>
    <dgm:cxn modelId="{272C841F-3653-4D3B-8180-D348A92D2780}" srcId="{B0D87486-8FCE-4A56-90D5-D4A0D8679721}" destId="{55F6EA41-230D-4468-854D-32FB2A8B5091}" srcOrd="0" destOrd="0" parTransId="{4F5CE2F6-330A-403C-B6FE-B98FE5B4A92F}" sibTransId="{22932650-E0C7-4100-8E68-03CE91B71ED4}"/>
    <dgm:cxn modelId="{EAB47722-2666-495E-9F4C-7EA549E45314}" srcId="{9E0EC75B-51AB-4095-BF38-3A7CC4EFFEB0}" destId="{B0D87486-8FCE-4A56-90D5-D4A0D8679721}" srcOrd="0" destOrd="0" parTransId="{BAC70FFE-42C3-4DA0-988F-38C5C72B97EB}" sibTransId="{B66EB35B-8818-42F8-A1CA-5B6F3BCA6B9F}"/>
    <dgm:cxn modelId="{907FAB25-73D3-4ADB-8F58-1F68B14F7D0A}" srcId="{B0D87486-8FCE-4A56-90D5-D4A0D8679721}" destId="{9C8E1C96-4088-4E77-8E09-C6B5D6042044}" srcOrd="1" destOrd="0" parTransId="{75D61FA1-2F11-4725-AB91-EDF19643B6AD}" sibTransId="{CFD3BF38-D8AC-4C57-B6C2-F8BD94736FD5}"/>
    <dgm:cxn modelId="{3FA12B2E-1638-411F-8634-54FAFB871D06}" type="presOf" srcId="{AFADFCA3-78C9-41AC-B185-B65399576D91}" destId="{69E96B41-850A-4EF7-A4DD-3724E0F1C665}" srcOrd="0" destOrd="0" presId="urn:microsoft.com/office/officeart/2008/layout/NameandTitleOrganizationalChart"/>
    <dgm:cxn modelId="{368AB52F-48E1-4120-8776-FCF4BC9AEFBE}" type="presOf" srcId="{4F5CE2F6-330A-403C-B6FE-B98FE5B4A92F}" destId="{8A386DAB-FC0A-48BF-9733-9272E77BB37A}" srcOrd="0" destOrd="0" presId="urn:microsoft.com/office/officeart/2008/layout/NameandTitleOrganizationalChart"/>
    <dgm:cxn modelId="{24D7D63B-487E-4603-B6CD-E03F93A16091}" type="presOf" srcId="{9C8E1C96-4088-4E77-8E09-C6B5D6042044}" destId="{786C5DCE-BA6C-4DB6-A77A-C1659703D70F}" srcOrd="0" destOrd="0" presId="urn:microsoft.com/office/officeart/2008/layout/NameandTitleOrganizationalChart"/>
    <dgm:cxn modelId="{E27AD771-12EE-4E13-B552-4BF4CD607288}" type="presOf" srcId="{315AF23F-97BE-462D-90A5-18E0A24AFFDE}" destId="{E04866F5-2B28-421C-B667-BCAD53EB2F84}" srcOrd="0" destOrd="0" presId="urn:microsoft.com/office/officeart/2008/layout/NameandTitleOrganizationalChart"/>
    <dgm:cxn modelId="{C854BF56-D5EA-49A6-8DF9-C7B1C4F301CE}" type="presOf" srcId="{B0D87486-8FCE-4A56-90D5-D4A0D8679721}" destId="{033346DE-BF5A-45AD-A000-B4B6BD2A9289}" srcOrd="1" destOrd="0" presId="urn:microsoft.com/office/officeart/2008/layout/NameandTitleOrganizationalChart"/>
    <dgm:cxn modelId="{E5B9DA58-9720-4063-B0FC-38BBD77F102C}" type="presOf" srcId="{55F6EA41-230D-4468-854D-32FB2A8B5091}" destId="{B772CC6B-C748-4F56-A2E6-A87C4108CDD3}" srcOrd="1" destOrd="0" presId="urn:microsoft.com/office/officeart/2008/layout/NameandTitleOrganizationalChart"/>
    <dgm:cxn modelId="{EC457B7F-6B3A-4369-9F36-2687733A4688}" srcId="{B0D87486-8FCE-4A56-90D5-D4A0D8679721}" destId="{0FAE50EB-8747-4908-BE52-90E5F5529A40}" srcOrd="3" destOrd="0" parTransId="{EF13D3D5-B0C3-4048-AF42-2BADB8FAB934}" sibTransId="{1D9247D5-A90B-4E4D-BAB7-4A199D4C55EC}"/>
    <dgm:cxn modelId="{88C7288E-0762-4DC7-8A4A-C77887738B28}" type="presOf" srcId="{9C9F671A-BED1-41BE-905E-BA83FCE3ED98}" destId="{BC0901E7-01C6-4151-B722-92A3AE31D572}" srcOrd="0" destOrd="0" presId="urn:microsoft.com/office/officeart/2008/layout/NameandTitleOrganizationalChart"/>
    <dgm:cxn modelId="{788F2AA7-D9A8-460F-93B1-8C15F973A9CF}" type="presOf" srcId="{9C9F671A-BED1-41BE-905E-BA83FCE3ED98}" destId="{1BBF8D50-4381-4FAB-AF7B-3257932101F4}" srcOrd="1" destOrd="0" presId="urn:microsoft.com/office/officeart/2008/layout/NameandTitleOrganizationalChart"/>
    <dgm:cxn modelId="{635974B4-7115-4004-8377-75E42BB341D4}" type="presOf" srcId="{75D61FA1-2F11-4725-AB91-EDF19643B6AD}" destId="{312FD714-3E64-4A69-9866-72D7F1047C9D}" srcOrd="0" destOrd="0" presId="urn:microsoft.com/office/officeart/2008/layout/NameandTitleOrganizationalChart"/>
    <dgm:cxn modelId="{E945E2D0-2360-4FDF-AA7B-1B0E21EA8BF3}" srcId="{B0D87486-8FCE-4A56-90D5-D4A0D8679721}" destId="{9C9F671A-BED1-41BE-905E-BA83FCE3ED98}" srcOrd="2" destOrd="0" parTransId="{315AF23F-97BE-462D-90A5-18E0A24AFFDE}" sibTransId="{AFADFCA3-78C9-41AC-B185-B65399576D91}"/>
    <dgm:cxn modelId="{319649E0-C4A1-465F-BFFE-1D8C6FD14EA9}" type="presOf" srcId="{0FAE50EB-8747-4908-BE52-90E5F5529A40}" destId="{043EF472-D5BF-44BB-870C-C803CB2F071E}" srcOrd="0" destOrd="0" presId="urn:microsoft.com/office/officeart/2008/layout/NameandTitleOrganizationalChart"/>
    <dgm:cxn modelId="{33998BE2-14DB-4E3D-A84F-78717C3FAAE2}" type="presOf" srcId="{0FAE50EB-8747-4908-BE52-90E5F5529A40}" destId="{C2E3F66A-76A8-44DE-BD9B-E2EBDDA88582}" srcOrd="1" destOrd="0" presId="urn:microsoft.com/office/officeart/2008/layout/NameandTitleOrganizationalChart"/>
    <dgm:cxn modelId="{77DA46E6-6BFE-4BD2-BA02-66193424C137}" type="presOf" srcId="{1D9247D5-A90B-4E4D-BAB7-4A199D4C55EC}" destId="{DF66B51A-3C68-4084-9694-38E8A788701A}" srcOrd="0" destOrd="0" presId="urn:microsoft.com/office/officeart/2008/layout/NameandTitleOrganizationalChart"/>
    <dgm:cxn modelId="{C8412AE7-7B35-42E8-ABCC-D588DA7DB257}" type="presOf" srcId="{9C8E1C96-4088-4E77-8E09-C6B5D6042044}" destId="{E38C806A-2152-4FF7-9A23-1B8E91E94AB4}" srcOrd="1" destOrd="0" presId="urn:microsoft.com/office/officeart/2008/layout/NameandTitleOrganizationalChart"/>
    <dgm:cxn modelId="{0F3CA0EB-6CA0-43B6-A1FB-2E8C7D079AE8}" type="presOf" srcId="{CFD3BF38-D8AC-4C57-B6C2-F8BD94736FD5}" destId="{2F300681-B65A-405C-9F3E-2A6F833B914D}" srcOrd="0" destOrd="0" presId="urn:microsoft.com/office/officeart/2008/layout/NameandTitleOrganizationalChart"/>
    <dgm:cxn modelId="{3C88E0F0-8D7B-455B-A47E-9D8EDCEFA6E5}" type="presOf" srcId="{B0D87486-8FCE-4A56-90D5-D4A0D8679721}" destId="{475FF408-4223-45C6-9730-4D003E81014F}" srcOrd="0" destOrd="0" presId="urn:microsoft.com/office/officeart/2008/layout/NameandTitleOrganizationalChart"/>
    <dgm:cxn modelId="{CF5F42F7-9B81-4AD0-9839-F25744F2B260}" type="presOf" srcId="{55F6EA41-230D-4468-854D-32FB2A8B5091}" destId="{2C704CE3-603D-4C97-A6CC-AB5E78581E4B}" srcOrd="0" destOrd="0" presId="urn:microsoft.com/office/officeart/2008/layout/NameandTitleOrganizationalChart"/>
    <dgm:cxn modelId="{995D72C9-4A66-47AD-B3A4-900C485E9097}" type="presParOf" srcId="{D30C4DC7-254C-449E-8F52-E890D40B17D3}" destId="{76CA3BC8-A40D-4B6A-9C74-280800A45A72}" srcOrd="0" destOrd="0" presId="urn:microsoft.com/office/officeart/2008/layout/NameandTitleOrganizationalChart"/>
    <dgm:cxn modelId="{5C724433-1217-4144-ABE4-B2AE168DB4FF}" type="presParOf" srcId="{76CA3BC8-A40D-4B6A-9C74-280800A45A72}" destId="{72887568-EE7E-4543-89C7-E3E6B2A159C3}" srcOrd="0" destOrd="0" presId="urn:microsoft.com/office/officeart/2008/layout/NameandTitleOrganizationalChart"/>
    <dgm:cxn modelId="{022AAA9C-BFDC-4AF4-B1A9-5F428CA73F4B}" type="presParOf" srcId="{72887568-EE7E-4543-89C7-E3E6B2A159C3}" destId="{475FF408-4223-45C6-9730-4D003E81014F}" srcOrd="0" destOrd="0" presId="urn:microsoft.com/office/officeart/2008/layout/NameandTitleOrganizationalChart"/>
    <dgm:cxn modelId="{CCB38549-AF53-4567-985B-EA2991C70C25}" type="presParOf" srcId="{72887568-EE7E-4543-89C7-E3E6B2A159C3}" destId="{E526AF51-5176-4211-AF0F-024A4FBC4562}" srcOrd="1" destOrd="0" presId="urn:microsoft.com/office/officeart/2008/layout/NameandTitleOrganizationalChart"/>
    <dgm:cxn modelId="{6E6B570A-F5F5-46E5-BCE2-839023A6E97D}" type="presParOf" srcId="{72887568-EE7E-4543-89C7-E3E6B2A159C3}" destId="{033346DE-BF5A-45AD-A000-B4B6BD2A9289}" srcOrd="2" destOrd="0" presId="urn:microsoft.com/office/officeart/2008/layout/NameandTitleOrganizationalChart"/>
    <dgm:cxn modelId="{B51CDC47-ECD0-4025-AB40-6CC80B0D8AEC}" type="presParOf" srcId="{76CA3BC8-A40D-4B6A-9C74-280800A45A72}" destId="{262AA654-4A29-45C8-BEBA-F3B6A7B6DD29}" srcOrd="1" destOrd="0" presId="urn:microsoft.com/office/officeart/2008/layout/NameandTitleOrganizationalChart"/>
    <dgm:cxn modelId="{34623438-C53F-4EE5-ACC9-AEA2F1BDD045}" type="presParOf" srcId="{262AA654-4A29-45C8-BEBA-F3B6A7B6DD29}" destId="{8A386DAB-FC0A-48BF-9733-9272E77BB37A}" srcOrd="0" destOrd="0" presId="urn:microsoft.com/office/officeart/2008/layout/NameandTitleOrganizationalChart"/>
    <dgm:cxn modelId="{2E4CCE29-DF0B-49A4-BEB7-9C2BE6090536}" type="presParOf" srcId="{262AA654-4A29-45C8-BEBA-F3B6A7B6DD29}" destId="{6F7B64E1-E535-4686-B890-E84BA97F4B2D}" srcOrd="1" destOrd="0" presId="urn:microsoft.com/office/officeart/2008/layout/NameandTitleOrganizationalChart"/>
    <dgm:cxn modelId="{C81349C9-E0B0-4D9C-AF63-8EA83E102CA6}" type="presParOf" srcId="{6F7B64E1-E535-4686-B890-E84BA97F4B2D}" destId="{C74BA7AA-98B2-4513-89A3-958375C5F97F}" srcOrd="0" destOrd="0" presId="urn:microsoft.com/office/officeart/2008/layout/NameandTitleOrganizationalChart"/>
    <dgm:cxn modelId="{53D1410E-DF09-4CD2-8272-F4BA5BB7C0CC}" type="presParOf" srcId="{C74BA7AA-98B2-4513-89A3-958375C5F97F}" destId="{2C704CE3-603D-4C97-A6CC-AB5E78581E4B}" srcOrd="0" destOrd="0" presId="urn:microsoft.com/office/officeart/2008/layout/NameandTitleOrganizationalChart"/>
    <dgm:cxn modelId="{7BCB3713-48BD-432A-9B59-6E38A5191DEB}" type="presParOf" srcId="{C74BA7AA-98B2-4513-89A3-958375C5F97F}" destId="{59772492-8020-4D7B-81C0-2520D9593773}" srcOrd="1" destOrd="0" presId="urn:microsoft.com/office/officeart/2008/layout/NameandTitleOrganizationalChart"/>
    <dgm:cxn modelId="{C35D5FD7-D0D3-443B-8D22-5888BE5FB524}" type="presParOf" srcId="{C74BA7AA-98B2-4513-89A3-958375C5F97F}" destId="{B772CC6B-C748-4F56-A2E6-A87C4108CDD3}" srcOrd="2" destOrd="0" presId="urn:microsoft.com/office/officeart/2008/layout/NameandTitleOrganizationalChart"/>
    <dgm:cxn modelId="{842E1B5A-7669-40C0-85F0-6DFA4F04F30C}" type="presParOf" srcId="{6F7B64E1-E535-4686-B890-E84BA97F4B2D}" destId="{C58A3B49-4EFD-4D7F-822E-1246CE90DD17}" srcOrd="1" destOrd="0" presId="urn:microsoft.com/office/officeart/2008/layout/NameandTitleOrganizationalChart"/>
    <dgm:cxn modelId="{EDDC0A27-ABCD-440E-BCEC-4BE28E4BC12B}" type="presParOf" srcId="{6F7B64E1-E535-4686-B890-E84BA97F4B2D}" destId="{45C5FDDD-DC0A-4E1D-AEB8-6FC48157E859}" srcOrd="2" destOrd="0" presId="urn:microsoft.com/office/officeart/2008/layout/NameandTitleOrganizationalChart"/>
    <dgm:cxn modelId="{17B2FEDA-E26D-43F2-AC4F-EF41CBAF5A71}" type="presParOf" srcId="{262AA654-4A29-45C8-BEBA-F3B6A7B6DD29}" destId="{312FD714-3E64-4A69-9866-72D7F1047C9D}" srcOrd="2" destOrd="0" presId="urn:microsoft.com/office/officeart/2008/layout/NameandTitleOrganizationalChart"/>
    <dgm:cxn modelId="{E7D769C8-2124-4F4F-A0DC-BFD79E8B85F0}" type="presParOf" srcId="{262AA654-4A29-45C8-BEBA-F3B6A7B6DD29}" destId="{2E7CC0FB-F2EB-40BE-B513-1373923BD06D}" srcOrd="3" destOrd="0" presId="urn:microsoft.com/office/officeart/2008/layout/NameandTitleOrganizationalChart"/>
    <dgm:cxn modelId="{A34F22E2-2A28-4A28-91F6-5E4D217A197A}" type="presParOf" srcId="{2E7CC0FB-F2EB-40BE-B513-1373923BD06D}" destId="{66C02781-7272-4497-9ACB-4C78B76C3D10}" srcOrd="0" destOrd="0" presId="urn:microsoft.com/office/officeart/2008/layout/NameandTitleOrganizationalChart"/>
    <dgm:cxn modelId="{7B218175-C34C-45DE-83D6-0DCE477B0B54}" type="presParOf" srcId="{66C02781-7272-4497-9ACB-4C78B76C3D10}" destId="{786C5DCE-BA6C-4DB6-A77A-C1659703D70F}" srcOrd="0" destOrd="0" presId="urn:microsoft.com/office/officeart/2008/layout/NameandTitleOrganizationalChart"/>
    <dgm:cxn modelId="{486C0A3C-1E82-43FA-BFC9-98994DFA4E2E}" type="presParOf" srcId="{66C02781-7272-4497-9ACB-4C78B76C3D10}" destId="{2F300681-B65A-405C-9F3E-2A6F833B914D}" srcOrd="1" destOrd="0" presId="urn:microsoft.com/office/officeart/2008/layout/NameandTitleOrganizationalChart"/>
    <dgm:cxn modelId="{48DC627D-2705-4ECE-B189-5718701B1413}" type="presParOf" srcId="{66C02781-7272-4497-9ACB-4C78B76C3D10}" destId="{E38C806A-2152-4FF7-9A23-1B8E91E94AB4}" srcOrd="2" destOrd="0" presId="urn:microsoft.com/office/officeart/2008/layout/NameandTitleOrganizationalChart"/>
    <dgm:cxn modelId="{725A5812-05E1-499B-89C6-FDCB11458416}" type="presParOf" srcId="{2E7CC0FB-F2EB-40BE-B513-1373923BD06D}" destId="{2FCD36FC-5AB0-47E7-9E53-580594A8962C}" srcOrd="1" destOrd="0" presId="urn:microsoft.com/office/officeart/2008/layout/NameandTitleOrganizationalChart"/>
    <dgm:cxn modelId="{7D0ECDB4-9FFE-4D79-9A37-C5E6B7B3B066}" type="presParOf" srcId="{2E7CC0FB-F2EB-40BE-B513-1373923BD06D}" destId="{C50BCEC1-4E1C-4B8D-8B20-A4C4B20796BE}" srcOrd="2" destOrd="0" presId="urn:microsoft.com/office/officeart/2008/layout/NameandTitleOrganizationalChart"/>
    <dgm:cxn modelId="{86C5F92D-0012-407C-8601-D4F443EAFD2A}" type="presParOf" srcId="{262AA654-4A29-45C8-BEBA-F3B6A7B6DD29}" destId="{E04866F5-2B28-421C-B667-BCAD53EB2F84}" srcOrd="4" destOrd="0" presId="urn:microsoft.com/office/officeart/2008/layout/NameandTitleOrganizationalChart"/>
    <dgm:cxn modelId="{55685585-0E42-4FCD-AB7B-07E188B9329C}" type="presParOf" srcId="{262AA654-4A29-45C8-BEBA-F3B6A7B6DD29}" destId="{278653EE-7FB7-4A5A-AE1A-17CD66BC3981}" srcOrd="5" destOrd="0" presId="urn:microsoft.com/office/officeart/2008/layout/NameandTitleOrganizationalChart"/>
    <dgm:cxn modelId="{BDBCFD4B-63AA-4133-BC8D-41E2D6028B19}" type="presParOf" srcId="{278653EE-7FB7-4A5A-AE1A-17CD66BC3981}" destId="{78600BC6-E27A-491B-BA54-5E95A398A79E}" srcOrd="0" destOrd="0" presId="urn:microsoft.com/office/officeart/2008/layout/NameandTitleOrganizationalChart"/>
    <dgm:cxn modelId="{3D90F96F-F24B-4C76-859F-646B10B6E586}" type="presParOf" srcId="{78600BC6-E27A-491B-BA54-5E95A398A79E}" destId="{BC0901E7-01C6-4151-B722-92A3AE31D572}" srcOrd="0" destOrd="0" presId="urn:microsoft.com/office/officeart/2008/layout/NameandTitleOrganizationalChart"/>
    <dgm:cxn modelId="{2B0C9E63-8273-40AC-A0E4-A9B02B962F36}" type="presParOf" srcId="{78600BC6-E27A-491B-BA54-5E95A398A79E}" destId="{69E96B41-850A-4EF7-A4DD-3724E0F1C665}" srcOrd="1" destOrd="0" presId="urn:microsoft.com/office/officeart/2008/layout/NameandTitleOrganizationalChart"/>
    <dgm:cxn modelId="{6C68147D-F31E-4350-8876-57D46168FE91}" type="presParOf" srcId="{78600BC6-E27A-491B-BA54-5E95A398A79E}" destId="{1BBF8D50-4381-4FAB-AF7B-3257932101F4}" srcOrd="2" destOrd="0" presId="urn:microsoft.com/office/officeart/2008/layout/NameandTitleOrganizationalChart"/>
    <dgm:cxn modelId="{994116D7-AD23-4C6C-B89D-9506792DA815}" type="presParOf" srcId="{278653EE-7FB7-4A5A-AE1A-17CD66BC3981}" destId="{5D4A2548-09B8-4640-826A-0FB01C2CD5D0}" srcOrd="1" destOrd="0" presId="urn:microsoft.com/office/officeart/2008/layout/NameandTitleOrganizationalChart"/>
    <dgm:cxn modelId="{4C905D5F-EF3E-4721-BBFA-C0AFB3ED5EF5}" type="presParOf" srcId="{278653EE-7FB7-4A5A-AE1A-17CD66BC3981}" destId="{B5E06EDB-0405-4046-983D-B59A7C716581}" srcOrd="2" destOrd="0" presId="urn:microsoft.com/office/officeart/2008/layout/NameandTitleOrganizationalChart"/>
    <dgm:cxn modelId="{9ACD5DA5-5407-4E03-9463-BBE6BDB3D67A}" type="presParOf" srcId="{262AA654-4A29-45C8-BEBA-F3B6A7B6DD29}" destId="{AFBEB71E-CBED-4689-89AD-CCAAC6C0D9A4}" srcOrd="6" destOrd="0" presId="urn:microsoft.com/office/officeart/2008/layout/NameandTitleOrganizationalChart"/>
    <dgm:cxn modelId="{263BD43A-0ADE-497A-9AC4-EDFDE4C7F329}" type="presParOf" srcId="{262AA654-4A29-45C8-BEBA-F3B6A7B6DD29}" destId="{3CB5B7B6-9F15-4036-ABB8-574AE311E414}" srcOrd="7" destOrd="0" presId="urn:microsoft.com/office/officeart/2008/layout/NameandTitleOrganizationalChart"/>
    <dgm:cxn modelId="{ACD25C9B-DD56-43D0-97C4-307857576C83}" type="presParOf" srcId="{3CB5B7B6-9F15-4036-ABB8-574AE311E414}" destId="{703EA9B9-930A-4CBD-9A79-5DC87F9FE2B6}" srcOrd="0" destOrd="0" presId="urn:microsoft.com/office/officeart/2008/layout/NameandTitleOrganizationalChart"/>
    <dgm:cxn modelId="{D345F350-2734-463E-8027-A5951ACDA2C9}" type="presParOf" srcId="{703EA9B9-930A-4CBD-9A79-5DC87F9FE2B6}" destId="{043EF472-D5BF-44BB-870C-C803CB2F071E}" srcOrd="0" destOrd="0" presId="urn:microsoft.com/office/officeart/2008/layout/NameandTitleOrganizationalChart"/>
    <dgm:cxn modelId="{0D09D31E-3332-4E4B-A9EA-D3E928E55522}" type="presParOf" srcId="{703EA9B9-930A-4CBD-9A79-5DC87F9FE2B6}" destId="{DF66B51A-3C68-4084-9694-38E8A788701A}" srcOrd="1" destOrd="0" presId="urn:microsoft.com/office/officeart/2008/layout/NameandTitleOrganizationalChart"/>
    <dgm:cxn modelId="{492FE181-2053-4D65-AD2A-1E77ED8DA809}" type="presParOf" srcId="{703EA9B9-930A-4CBD-9A79-5DC87F9FE2B6}" destId="{C2E3F66A-76A8-44DE-BD9B-E2EBDDA88582}" srcOrd="2" destOrd="0" presId="urn:microsoft.com/office/officeart/2008/layout/NameandTitleOrganizationalChart"/>
    <dgm:cxn modelId="{C430BCB3-5A7B-4A42-A246-0D4E3C09BE5D}" type="presParOf" srcId="{3CB5B7B6-9F15-4036-ABB8-574AE311E414}" destId="{3E4FB95F-91B0-4253-BC92-7C26286FD4FE}" srcOrd="1" destOrd="0" presId="urn:microsoft.com/office/officeart/2008/layout/NameandTitleOrganizationalChart"/>
    <dgm:cxn modelId="{1BD777EE-87DC-4072-AA0E-966A29C9F592}" type="presParOf" srcId="{3CB5B7B6-9F15-4036-ABB8-574AE311E414}" destId="{23932890-24C6-40F3-BA54-84099D8CD8E3}" srcOrd="2" destOrd="0" presId="urn:microsoft.com/office/officeart/2008/layout/NameandTitleOrganizationalChart"/>
    <dgm:cxn modelId="{3BB3E46A-033D-44DF-AF34-57A7A081BD98}" type="presParOf" srcId="{76CA3BC8-A40D-4B6A-9C74-280800A45A72}" destId="{48EAE497-6634-43F5-85E3-BF19279D0D3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EB71E-CBED-4689-89AD-CCAAC6C0D9A4}">
      <dsp:nvSpPr>
        <dsp:cNvPr id="0" name=""/>
        <dsp:cNvSpPr/>
      </dsp:nvSpPr>
      <dsp:spPr>
        <a:xfrm>
          <a:off x="2907399" y="1262995"/>
          <a:ext cx="2434213" cy="240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46"/>
              </a:lnTo>
              <a:lnTo>
                <a:pt x="2434213" y="99546"/>
              </a:lnTo>
              <a:lnTo>
                <a:pt x="2434213" y="24053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866F5-2B28-421C-B667-BCAD53EB2F84}">
      <dsp:nvSpPr>
        <dsp:cNvPr id="0" name=""/>
        <dsp:cNvSpPr/>
      </dsp:nvSpPr>
      <dsp:spPr>
        <a:xfrm>
          <a:off x="2907399" y="1262995"/>
          <a:ext cx="868461" cy="240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46"/>
              </a:lnTo>
              <a:lnTo>
                <a:pt x="868461" y="99546"/>
              </a:lnTo>
              <a:lnTo>
                <a:pt x="868461" y="24053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FD714-3E64-4A69-9866-72D7F1047C9D}">
      <dsp:nvSpPr>
        <dsp:cNvPr id="0" name=""/>
        <dsp:cNvSpPr/>
      </dsp:nvSpPr>
      <dsp:spPr>
        <a:xfrm>
          <a:off x="2210110" y="1262995"/>
          <a:ext cx="697289" cy="240538"/>
        </a:xfrm>
        <a:custGeom>
          <a:avLst/>
          <a:gdLst/>
          <a:ahLst/>
          <a:cxnLst/>
          <a:rect l="0" t="0" r="0" b="0"/>
          <a:pathLst>
            <a:path>
              <a:moveTo>
                <a:pt x="697289" y="0"/>
              </a:moveTo>
              <a:lnTo>
                <a:pt x="697289" y="99546"/>
              </a:lnTo>
              <a:lnTo>
                <a:pt x="0" y="99546"/>
              </a:lnTo>
              <a:lnTo>
                <a:pt x="0" y="24053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86DAB-FC0A-48BF-9733-9272E77BB37A}">
      <dsp:nvSpPr>
        <dsp:cNvPr id="0" name=""/>
        <dsp:cNvSpPr/>
      </dsp:nvSpPr>
      <dsp:spPr>
        <a:xfrm>
          <a:off x="644359" y="1262995"/>
          <a:ext cx="2263040" cy="240538"/>
        </a:xfrm>
        <a:custGeom>
          <a:avLst/>
          <a:gdLst/>
          <a:ahLst/>
          <a:cxnLst/>
          <a:rect l="0" t="0" r="0" b="0"/>
          <a:pathLst>
            <a:path>
              <a:moveTo>
                <a:pt x="2263040" y="0"/>
              </a:moveTo>
              <a:lnTo>
                <a:pt x="2263040" y="99546"/>
              </a:lnTo>
              <a:lnTo>
                <a:pt x="0" y="99546"/>
              </a:lnTo>
              <a:lnTo>
                <a:pt x="0" y="24053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FF408-4223-45C6-9730-4D003E81014F}">
      <dsp:nvSpPr>
        <dsp:cNvPr id="0" name=""/>
        <dsp:cNvSpPr/>
      </dsp:nvSpPr>
      <dsp:spPr>
        <a:xfrm>
          <a:off x="2430270" y="152216"/>
          <a:ext cx="954258" cy="111077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85267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200" kern="1200" dirty="0"/>
            <a:t> </a:t>
          </a:r>
        </a:p>
      </dsp:txBody>
      <dsp:txXfrm>
        <a:off x="2430270" y="152216"/>
        <a:ext cx="954258" cy="1110778"/>
      </dsp:txXfrm>
    </dsp:sp>
    <dsp:sp modelId="{E526AF51-5176-4211-AF0F-024A4FBC4562}">
      <dsp:nvSpPr>
        <dsp:cNvPr id="0" name=""/>
        <dsp:cNvSpPr/>
      </dsp:nvSpPr>
      <dsp:spPr>
        <a:xfrm>
          <a:off x="3491669" y="449030"/>
          <a:ext cx="1050354" cy="2014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bg1"/>
              </a:solidFill>
            </a:rPr>
            <a:t>Oyunlar</a:t>
          </a:r>
        </a:p>
      </dsp:txBody>
      <dsp:txXfrm>
        <a:off x="3491669" y="449030"/>
        <a:ext cx="1050354" cy="201417"/>
      </dsp:txXfrm>
    </dsp:sp>
    <dsp:sp modelId="{2C704CE3-603D-4C97-A6CC-AB5E78581E4B}">
      <dsp:nvSpPr>
        <dsp:cNvPr id="0" name=""/>
        <dsp:cNvSpPr/>
      </dsp:nvSpPr>
      <dsp:spPr>
        <a:xfrm>
          <a:off x="60828" y="1503533"/>
          <a:ext cx="1167060" cy="1164194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85267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900" kern="1200" dirty="0"/>
            <a:t> </a:t>
          </a:r>
        </a:p>
      </dsp:txBody>
      <dsp:txXfrm>
        <a:off x="60828" y="1503533"/>
        <a:ext cx="1167060" cy="1164194"/>
      </dsp:txXfrm>
    </dsp:sp>
    <dsp:sp modelId="{59772492-8020-4D7B-81C0-2520D9593773}">
      <dsp:nvSpPr>
        <dsp:cNvPr id="0" name=""/>
        <dsp:cNvSpPr/>
      </dsp:nvSpPr>
      <dsp:spPr>
        <a:xfrm>
          <a:off x="294241" y="2253479"/>
          <a:ext cx="1050354" cy="2014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Savaş</a:t>
          </a:r>
        </a:p>
      </dsp:txBody>
      <dsp:txXfrm>
        <a:off x="294241" y="2253479"/>
        <a:ext cx="1050354" cy="201417"/>
      </dsp:txXfrm>
    </dsp:sp>
    <dsp:sp modelId="{786C5DCE-BA6C-4DB6-A77A-C1659703D70F}">
      <dsp:nvSpPr>
        <dsp:cNvPr id="0" name=""/>
        <dsp:cNvSpPr/>
      </dsp:nvSpPr>
      <dsp:spPr>
        <a:xfrm>
          <a:off x="1626580" y="1503533"/>
          <a:ext cx="1167060" cy="118809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85267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900" kern="1200" dirty="0"/>
            <a:t> </a:t>
          </a:r>
        </a:p>
      </dsp:txBody>
      <dsp:txXfrm>
        <a:off x="1626580" y="1503533"/>
        <a:ext cx="1167060" cy="1188092"/>
      </dsp:txXfrm>
    </dsp:sp>
    <dsp:sp modelId="{2F300681-B65A-405C-9F3E-2A6F833B914D}">
      <dsp:nvSpPr>
        <dsp:cNvPr id="0" name=""/>
        <dsp:cNvSpPr/>
      </dsp:nvSpPr>
      <dsp:spPr>
        <a:xfrm>
          <a:off x="1859992" y="2265428"/>
          <a:ext cx="1050354" cy="2014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Spor</a:t>
          </a:r>
        </a:p>
      </dsp:txBody>
      <dsp:txXfrm>
        <a:off x="1859992" y="2265428"/>
        <a:ext cx="1050354" cy="201417"/>
      </dsp:txXfrm>
    </dsp:sp>
    <dsp:sp modelId="{BC0901E7-01C6-4151-B722-92A3AE31D572}">
      <dsp:nvSpPr>
        <dsp:cNvPr id="0" name=""/>
        <dsp:cNvSpPr/>
      </dsp:nvSpPr>
      <dsp:spPr>
        <a:xfrm>
          <a:off x="3192331" y="1503533"/>
          <a:ext cx="1167060" cy="122368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85267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900" kern="1200" dirty="0"/>
            <a:t> </a:t>
          </a:r>
        </a:p>
      </dsp:txBody>
      <dsp:txXfrm>
        <a:off x="3192331" y="1503533"/>
        <a:ext cx="1167060" cy="1223689"/>
      </dsp:txXfrm>
    </dsp:sp>
    <dsp:sp modelId="{69E96B41-850A-4EF7-A4DD-3724E0F1C665}">
      <dsp:nvSpPr>
        <dsp:cNvPr id="0" name=""/>
        <dsp:cNvSpPr/>
      </dsp:nvSpPr>
      <dsp:spPr>
        <a:xfrm>
          <a:off x="3425743" y="2283226"/>
          <a:ext cx="1050354" cy="2014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Zeka</a:t>
          </a:r>
        </a:p>
      </dsp:txBody>
      <dsp:txXfrm>
        <a:off x="3425743" y="2283226"/>
        <a:ext cx="1050354" cy="201417"/>
      </dsp:txXfrm>
    </dsp:sp>
    <dsp:sp modelId="{043EF472-D5BF-44BB-870C-C803CB2F071E}">
      <dsp:nvSpPr>
        <dsp:cNvPr id="0" name=""/>
        <dsp:cNvSpPr/>
      </dsp:nvSpPr>
      <dsp:spPr>
        <a:xfrm>
          <a:off x="4758082" y="1503533"/>
          <a:ext cx="1167060" cy="123820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85267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900" kern="1200" dirty="0"/>
            <a:t> </a:t>
          </a:r>
        </a:p>
      </dsp:txBody>
      <dsp:txXfrm>
        <a:off x="4758082" y="1503533"/>
        <a:ext cx="1167060" cy="1238209"/>
      </dsp:txXfrm>
    </dsp:sp>
    <dsp:sp modelId="{DF66B51A-3C68-4084-9694-38E8A788701A}">
      <dsp:nvSpPr>
        <dsp:cNvPr id="0" name=""/>
        <dsp:cNvSpPr/>
      </dsp:nvSpPr>
      <dsp:spPr>
        <a:xfrm>
          <a:off x="4991494" y="2290486"/>
          <a:ext cx="1050354" cy="2014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Yarış</a:t>
          </a:r>
        </a:p>
      </dsp:txBody>
      <dsp:txXfrm>
        <a:off x="4991494" y="2290486"/>
        <a:ext cx="1050354" cy="201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tr-TR" smtClean="0">
                <a:solidFill>
                  <a:schemeClr val="tx2"/>
                </a:solidFill>
              </a:rPr>
              <a:pPr/>
              <a:t>02.11.2018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tr-TR" smtClean="0">
                <a:solidFill>
                  <a:schemeClr val="tx2"/>
                </a:solidFill>
              </a:rPr>
              <a:pPr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tr-TR" smtClean="0"/>
              <a:pPr/>
              <a:t>02.11.2018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1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02.11.2018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376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02.11.2018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0711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02.11.2018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6904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02.11.2018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2903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02.11.2018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509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02.11.2018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0593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02.11.2018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71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tr-TR" smtClean="0"/>
              <a:pPr/>
              <a:t>02.11.2018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135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8B5A30F4-0B4E-4E4B-BC36-C30CD13F4E17}" type="datetimeFigureOut">
              <a:rPr lang="tr-TR" smtClean="0"/>
              <a:pPr/>
              <a:t>02.11.2018</a:t>
            </a:fld>
            <a:endParaRPr lang="tr-TR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DA60BA0E-20D0-4E7C-B286-26C960A6788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168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02.11.2018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362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02.11.2018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230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02.11.2018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800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02.11.2018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90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02.11.2018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469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tr-TR" smtClean="0"/>
              <a:pPr/>
              <a:t>02.11.2018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566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tr-TR" smtClean="0"/>
              <a:pPr/>
              <a:t>02.11.2018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134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LightScreen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204D1-F9BD-4643-8480-6EA41EB484F1}" type="datetimeFigureOut">
              <a:rPr lang="tr-TR" smtClean="0"/>
              <a:pPr/>
              <a:t>02.11.2018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8067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195739" y="2041883"/>
            <a:ext cx="4945261" cy="1790700"/>
          </a:xfrm>
        </p:spPr>
        <p:txBody>
          <a:bodyPr>
            <a:noAutofit/>
          </a:bodyPr>
          <a:lstStyle/>
          <a:p>
            <a:pPr algn="ctr" defTabSz="684268">
              <a:spcBef>
                <a:spcPts val="0"/>
              </a:spcBef>
            </a:pPr>
            <a:r>
              <a:rPr lang="tr-TR" sz="72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/>
              </a:rPr>
              <a:t>DOSYA YÖNETİMİ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166069" y="5535234"/>
            <a:ext cx="4945261" cy="1241822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Dosya, Klasör ve Sürücüler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71650" y="914400"/>
            <a:ext cx="5715000" cy="840414"/>
          </a:xfrm>
        </p:spPr>
        <p:txBody>
          <a:bodyPr>
            <a:normAutofit/>
          </a:bodyPr>
          <a:lstStyle/>
          <a:p>
            <a:pPr algn="ctr"/>
            <a:r>
              <a:rPr lang="tr-TR" sz="45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KLASÖR NEDİR 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754814"/>
            <a:ext cx="8856984" cy="1026114"/>
          </a:xfrm>
        </p:spPr>
        <p:txBody>
          <a:bodyPr>
            <a:no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Ortak bir özelliğe sahip dosyaları bir arada bulunduran birimlere klasör (dizin) denir.</a:t>
            </a:r>
          </a:p>
          <a:p>
            <a:r>
              <a:rPr lang="tr-TR" dirty="0">
                <a:solidFill>
                  <a:schemeClr val="bg1"/>
                </a:solidFill>
              </a:rPr>
              <a:t>Klasörleri günlük hayatımızda kullandığımız dosya klasörlerine benzetebiliriz.</a:t>
            </a:r>
          </a:p>
        </p:txBody>
      </p:sp>
      <p:pic>
        <p:nvPicPr>
          <p:cNvPr id="8196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55" y="3981604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933" y="3981603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387" y="5229200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996" y="5229199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43" y="4181386"/>
            <a:ext cx="3106815" cy="2306810"/>
          </a:xfrm>
          <a:prstGeom prst="rect">
            <a:avLst/>
          </a:prstGeom>
        </p:spPr>
      </p:pic>
      <p:sp>
        <p:nvSpPr>
          <p:cNvPr id="5" name="Şeritli Sağ Ok 4"/>
          <p:cNvSpPr/>
          <p:nvPr/>
        </p:nvSpPr>
        <p:spPr>
          <a:xfrm>
            <a:off x="4346379" y="4083233"/>
            <a:ext cx="1125841" cy="812772"/>
          </a:xfrm>
          <a:prstGeom prst="stripedRight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</p:spTree>
    <p:extLst>
      <p:ext uri="{BB962C8B-B14F-4D97-AF65-F5344CB8AC3E}">
        <p14:creationId xmlns:p14="http://schemas.microsoft.com/office/powerpoint/2010/main" val="3057433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78220" y="157336"/>
            <a:ext cx="5572124" cy="1108928"/>
          </a:xfrm>
        </p:spPr>
        <p:txBody>
          <a:bodyPr>
            <a:noAutofit/>
          </a:bodyPr>
          <a:lstStyle/>
          <a:p>
            <a:pPr algn="ctr"/>
            <a:r>
              <a:rPr lang="tr-TR" sz="3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HER DOSYA KENDİ KLASÖRÜNE!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08" y="1335222"/>
            <a:ext cx="8856984" cy="1195683"/>
          </a:xfrm>
        </p:spPr>
        <p:txBody>
          <a:bodyPr>
            <a:normAutofit fontScale="92500" lnSpcReduction="20000"/>
          </a:bodyPr>
          <a:lstStyle/>
          <a:p>
            <a:r>
              <a:rPr lang="tr-TR" dirty="0">
                <a:solidFill>
                  <a:schemeClr val="bg1"/>
                </a:solidFill>
              </a:rPr>
              <a:t>Fotoğraflarımızı </a:t>
            </a:r>
            <a:r>
              <a:rPr lang="tr-TR" b="1" dirty="0">
                <a:solidFill>
                  <a:schemeClr val="bg1"/>
                </a:solidFill>
              </a:rPr>
              <a:t>Resimler</a:t>
            </a:r>
            <a:r>
              <a:rPr lang="tr-TR" dirty="0">
                <a:solidFill>
                  <a:schemeClr val="bg1"/>
                </a:solidFill>
              </a:rPr>
              <a:t>, müziklerimizi </a:t>
            </a:r>
            <a:r>
              <a:rPr lang="tr-TR" b="1" dirty="0">
                <a:solidFill>
                  <a:schemeClr val="bg1"/>
                </a:solidFill>
              </a:rPr>
              <a:t>Müziğim</a:t>
            </a:r>
            <a:r>
              <a:rPr lang="tr-TR" dirty="0">
                <a:solidFill>
                  <a:schemeClr val="bg1"/>
                </a:solidFill>
              </a:rPr>
              <a:t>, yazılarımızı da </a:t>
            </a:r>
            <a:r>
              <a:rPr lang="tr-TR" b="1" dirty="0">
                <a:solidFill>
                  <a:schemeClr val="bg1"/>
                </a:solidFill>
              </a:rPr>
              <a:t>Belgelerim</a:t>
            </a:r>
            <a:r>
              <a:rPr lang="tr-TR" dirty="0">
                <a:solidFill>
                  <a:schemeClr val="bg1"/>
                </a:solidFill>
              </a:rPr>
              <a:t> klasörüne koyarız. Böylece hangi dosyaya ihtiyacımız varsa o klasöre gider ve zaman kaybetmeden o dosyayı açabiliriz.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00" y="4457850"/>
            <a:ext cx="6161905" cy="1200000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www.okulsaatim.com/wp-content/uploads/2013/06/okul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547" y="3328590"/>
            <a:ext cx="884106" cy="76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scanr.com/scanr_blog/images/2008/07/18/nokia_e71_document_scanned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00" y="3269371"/>
            <a:ext cx="595760" cy="776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yasamca.net/wp-content/uploads/2012/12/mustafa-ceceli-resimle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80" y="2954274"/>
            <a:ext cx="895020" cy="776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Düz Ok Bağlayıcısı 5"/>
          <p:cNvCxnSpPr>
            <a:cxnSpLocks/>
          </p:cNvCxnSpPr>
          <p:nvPr/>
        </p:nvCxnSpPr>
        <p:spPr>
          <a:xfrm flipH="1">
            <a:off x="2036401" y="4033438"/>
            <a:ext cx="541862" cy="691709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>
            <a:cxnSpLocks/>
          </p:cNvCxnSpPr>
          <p:nvPr/>
        </p:nvCxnSpPr>
        <p:spPr>
          <a:xfrm>
            <a:off x="5038376" y="3749367"/>
            <a:ext cx="16614" cy="975780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cxnSpLocks/>
          </p:cNvCxnSpPr>
          <p:nvPr/>
        </p:nvCxnSpPr>
        <p:spPr>
          <a:xfrm flipH="1">
            <a:off x="6296893" y="4069167"/>
            <a:ext cx="569204" cy="672658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199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7250" y="476672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tr-TR" sz="45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KLASÖR</a:t>
            </a:r>
            <a:r>
              <a:rPr lang="tr-TR" sz="4500" cap="none" dirty="0"/>
              <a:t> </a:t>
            </a:r>
            <a:r>
              <a:rPr lang="tr-TR" sz="45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İSİMLERİ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67944" y="2097089"/>
            <a:ext cx="4635134" cy="4142394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Dosya adlarında kullanılmayan karakterler klasör isimlerinde de kullanılamaz.</a:t>
            </a:r>
          </a:p>
          <a:p>
            <a:r>
              <a:rPr lang="tr-TR" dirty="0">
                <a:solidFill>
                  <a:schemeClr val="bg1"/>
                </a:solidFill>
              </a:rPr>
              <a:t>Peki hangileriydi onlar?</a:t>
            </a:r>
          </a:p>
        </p:txBody>
      </p:sp>
      <p:pic>
        <p:nvPicPr>
          <p:cNvPr id="14342" name="Picture 6" descr="http://www.slashgear.com/gallery/data_files/2/7/4/desktopon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6" y="2780928"/>
            <a:ext cx="3429000" cy="2571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00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509" y="332656"/>
            <a:ext cx="5715000" cy="894420"/>
          </a:xfrm>
        </p:spPr>
        <p:txBody>
          <a:bodyPr>
            <a:normAutofit/>
          </a:bodyPr>
          <a:lstStyle/>
          <a:p>
            <a:pPr algn="ctr"/>
            <a:r>
              <a:rPr lang="tr-TR" sz="45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ALT KLASÖRLER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231606"/>
            <a:ext cx="8784976" cy="1406742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Bir klasör içerisinde birden fazla klasör yer alabilir. Örneğin Oyunlar klasörü içerisine Savaş Oyunları, Zeka Oyunları, Yarış Oyunları ve Spor Oyunları klasörleri ekleyebiliriz.</a:t>
            </a: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069890101"/>
              </p:ext>
            </p:extLst>
          </p:nvPr>
        </p:nvGraphicFramePr>
        <p:xfrm>
          <a:off x="1601670" y="2952750"/>
          <a:ext cx="6102678" cy="2852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3502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5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SÜRÜCÜ NEDİR?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6060" y="1931355"/>
            <a:ext cx="7604372" cy="1147665"/>
          </a:xfrm>
        </p:spPr>
        <p:txBody>
          <a:bodyPr>
            <a:normAutofit fontScale="92500" lnSpcReduction="20000"/>
          </a:bodyPr>
          <a:lstStyle/>
          <a:p>
            <a:r>
              <a:rPr lang="tr-TR" dirty="0">
                <a:solidFill>
                  <a:schemeClr val="bg1"/>
                </a:solidFill>
              </a:rPr>
              <a:t>Dosya ve klasörlerin saklanabileceğini fiziksel ortamlardır. Örneğin sabit disk, CD/DVD ROM sürücüsü, hafıza kartı, USB bellek gibi.</a:t>
            </a:r>
          </a:p>
        </p:txBody>
      </p:sp>
      <p:pic>
        <p:nvPicPr>
          <p:cNvPr id="1026" name="Picture 2" descr="http://www.icone-gif.com/icone/vista-5270/Hardware/DVD_Dr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622" y="3233478"/>
            <a:ext cx="1147665" cy="114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extofwindows.com/wp-content/uploads/2011/05/1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11" y="4494735"/>
            <a:ext cx="1270721" cy="127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xtremesat.org/pifado/Icons_bb/Icons_bb/AllVistaIco/Hardware/New%20Floppy%20Driv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52" y="4468564"/>
            <a:ext cx="1270721" cy="127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c07.deviantart.net/fs70/i/2010/329/a/e/hdd_icon_by_itob-d33lzc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32" y="3344948"/>
            <a:ext cx="1213085" cy="103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hitech-gamer.com/out/fck_pictures/Laufwerke/Sony_BD5300S_BluRay_500b_H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96" y="4948691"/>
            <a:ext cx="1620065" cy="7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alternate.de/p/230x230/b/Teac_Diskettenlaufwerk@@bff-5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53" y="3167772"/>
            <a:ext cx="1255256" cy="125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Ok Bağlayıcısı 7"/>
          <p:cNvCxnSpPr/>
          <p:nvPr/>
        </p:nvCxnSpPr>
        <p:spPr>
          <a:xfrm flipH="1">
            <a:off x="2517875" y="4494733"/>
            <a:ext cx="1" cy="453959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H="1">
            <a:off x="6840255" y="4381143"/>
            <a:ext cx="1" cy="453959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 flipH="1" flipV="1">
            <a:off x="4842030" y="4433205"/>
            <a:ext cx="2" cy="401897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061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71650" y="914400"/>
            <a:ext cx="5715000" cy="732402"/>
          </a:xfrm>
        </p:spPr>
        <p:txBody>
          <a:bodyPr>
            <a:normAutofit/>
          </a:bodyPr>
          <a:lstStyle/>
          <a:p>
            <a:pPr algn="ctr"/>
            <a:r>
              <a:rPr lang="tr-TR" sz="45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ÖNEMLİ NOTLAR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970838"/>
            <a:ext cx="8640960" cy="4266474"/>
          </a:xfrm>
        </p:spPr>
        <p:txBody>
          <a:bodyPr>
            <a:noAutofit/>
          </a:bodyPr>
          <a:lstStyle/>
          <a:p>
            <a:r>
              <a:rPr lang="tr-TR" sz="1700" spc="300" dirty="0">
                <a:solidFill>
                  <a:schemeClr val="bg1"/>
                </a:solidFill>
              </a:rPr>
              <a:t>Bir klasör içerisinde aynı ada ve uzantıya sahip birden fazla dosya olamaz.</a:t>
            </a:r>
          </a:p>
          <a:p>
            <a:r>
              <a:rPr lang="tr-TR" sz="1700" spc="300" dirty="0">
                <a:solidFill>
                  <a:schemeClr val="bg1"/>
                </a:solidFill>
              </a:rPr>
              <a:t>Bir klasör içerisinde aynı isme fakat farklı uzantıya sahip dosyalar bulunabilir. Örneğin, Çanakkale.avi filmi ile Çanakkale.txt şiiri aynı klasörde bulunabilir.</a:t>
            </a:r>
          </a:p>
          <a:p>
            <a:r>
              <a:rPr lang="tr-TR" sz="1700" spc="300" dirty="0">
                <a:solidFill>
                  <a:schemeClr val="bg1"/>
                </a:solidFill>
              </a:rPr>
              <a:t>Bir klasör içerisinde aynı ada sahip başka bir klasör bulunamaz.</a:t>
            </a:r>
          </a:p>
          <a:p>
            <a:r>
              <a:rPr lang="tr-TR" sz="1700" spc="300" dirty="0">
                <a:solidFill>
                  <a:schemeClr val="bg1"/>
                </a:solidFill>
              </a:rPr>
              <a:t>Dosya ve klasör adlarında büyük/küçük harfler aynı kabul edilir. Örneğin ÇANAKKALE.TXT ile Çanakkale.txt dosyaları aynıdır.</a:t>
            </a:r>
          </a:p>
          <a:p>
            <a:r>
              <a:rPr lang="tr-TR" sz="1700" spc="300" dirty="0">
                <a:solidFill>
                  <a:schemeClr val="bg1"/>
                </a:solidFill>
              </a:rPr>
              <a:t>Bazı donanımlar üzerinde birden fazla sürücü oluşturulabilir, örneğin tek bir sabit disk C: ve D: şeklinde 2 sürücüye ayrılabilir.</a:t>
            </a:r>
          </a:p>
        </p:txBody>
      </p:sp>
    </p:spTree>
    <p:extLst>
      <p:ext uri="{BB962C8B-B14F-4D97-AF65-F5344CB8AC3E}">
        <p14:creationId xmlns:p14="http://schemas.microsoft.com/office/powerpoint/2010/main" val="3826685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72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85046" y="2544368"/>
            <a:ext cx="5572124" cy="1694725"/>
          </a:xfrm>
        </p:spPr>
        <p:txBody>
          <a:bodyPr/>
          <a:lstStyle/>
          <a:p>
            <a:r>
              <a:rPr lang="tr-TR" dirty="0"/>
              <a:t>Teşekkür ederim.</a:t>
            </a:r>
          </a:p>
        </p:txBody>
      </p:sp>
    </p:spTree>
    <p:extLst>
      <p:ext uri="{BB962C8B-B14F-4D97-AF65-F5344CB8AC3E}">
        <p14:creationId xmlns:p14="http://schemas.microsoft.com/office/powerpoint/2010/main" val="348221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71650" y="914400"/>
            <a:ext cx="5715000" cy="786408"/>
          </a:xfrm>
        </p:spPr>
        <p:txBody>
          <a:bodyPr>
            <a:normAutofit/>
          </a:bodyPr>
          <a:lstStyle/>
          <a:p>
            <a:pPr algn="ctr"/>
            <a:r>
              <a:rPr lang="tr-TR" sz="45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DOSYA NEDİR?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855588"/>
            <a:ext cx="8640960" cy="2149476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Bilgisayarda bilgilerin kaydedildiği birimlere dosya adı verilir. </a:t>
            </a:r>
          </a:p>
          <a:p>
            <a:r>
              <a:rPr lang="tr-TR" dirty="0">
                <a:solidFill>
                  <a:schemeClr val="bg1"/>
                </a:solidFill>
              </a:rPr>
              <a:t>Dosya içerisindeki bilgi; resim, yazı, çizim, ses gibi her şey olabilir.</a:t>
            </a:r>
          </a:p>
        </p:txBody>
      </p:sp>
      <p:pic>
        <p:nvPicPr>
          <p:cNvPr id="1026" name="Picture 2" descr="http://infotechusa.files.wordpress.com/2009/04/file-ty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3571875" cy="2357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71651" y="3431897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tr-TR" sz="1350">
                <a:latin typeface="Arial" panose="020B0604020202020204" pitchFamily="34" charset="0"/>
              </a:rPr>
            </a:br>
            <a:endParaRPr lang="tr-TR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5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71650" y="914400"/>
            <a:ext cx="5715000" cy="840414"/>
          </a:xfrm>
        </p:spPr>
        <p:txBody>
          <a:bodyPr>
            <a:normAutofit/>
          </a:bodyPr>
          <a:lstStyle/>
          <a:p>
            <a:pPr algn="ctr"/>
            <a:r>
              <a:rPr lang="tr-TR" sz="45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DOSYA NEDİR?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937742"/>
            <a:ext cx="8640960" cy="1241394"/>
          </a:xfrm>
        </p:spPr>
        <p:txBody>
          <a:bodyPr>
            <a:normAutofit fontScale="85000" lnSpcReduction="10000"/>
          </a:bodyPr>
          <a:lstStyle/>
          <a:p>
            <a:r>
              <a:rPr lang="tr-TR" dirty="0">
                <a:solidFill>
                  <a:schemeClr val="bg1"/>
                </a:solidFill>
              </a:rPr>
              <a:t>Yazılımlar ürettiği bilgileri dosyalarda saklar. Örneğin çizdiğimiz bir resme daha sonra bakmak istiyorsak onu bir dosyada saklamamız gerekir.</a:t>
            </a:r>
          </a:p>
          <a:p>
            <a:r>
              <a:rPr lang="tr-TR" dirty="0">
                <a:solidFill>
                  <a:schemeClr val="bg1"/>
                </a:solidFill>
              </a:rPr>
              <a:t>Dosyaları defterlerimiz gibi düşünebiliriz.</a:t>
            </a:r>
          </a:p>
        </p:txBody>
      </p:sp>
      <p:pic>
        <p:nvPicPr>
          <p:cNvPr id="7170" name="Picture 2" descr="http://www.yunusbey.k12.tr/anaokul/images/stories/pastel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40" y="3362064"/>
            <a:ext cx="1999735" cy="1498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2" name="Picture 4" descr="http://upload.wikimedia.org/wikipedia/en/b/bf/Paint_Windows_7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36" y="4941169"/>
            <a:ext cx="938852" cy="93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congal.com/gallery/image/4903/bm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74" y="3248004"/>
            <a:ext cx="1612776" cy="16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ükülü Ok 8"/>
          <p:cNvSpPr/>
          <p:nvPr/>
        </p:nvSpPr>
        <p:spPr>
          <a:xfrm flipV="1">
            <a:off x="3242600" y="5167567"/>
            <a:ext cx="843346" cy="486054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>
              <a:solidFill>
                <a:schemeClr val="tx1"/>
              </a:solidFill>
            </a:endParaRPr>
          </a:p>
        </p:txBody>
      </p:sp>
      <p:sp>
        <p:nvSpPr>
          <p:cNvPr id="14" name="Bükülü Ok 13"/>
          <p:cNvSpPr/>
          <p:nvPr/>
        </p:nvSpPr>
        <p:spPr>
          <a:xfrm rot="16200000" flipV="1">
            <a:off x="6263024" y="4978338"/>
            <a:ext cx="486054" cy="735755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3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4500" y="266785"/>
            <a:ext cx="5715000" cy="814200"/>
          </a:xfrm>
        </p:spPr>
        <p:txBody>
          <a:bodyPr/>
          <a:lstStyle/>
          <a:p>
            <a:pPr algn="ctr"/>
            <a:r>
              <a:rPr lang="tr-TR" sz="45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DOSYA</a:t>
            </a:r>
            <a:r>
              <a:rPr lang="tr-TR" cap="none" dirty="0"/>
              <a:t> </a:t>
            </a:r>
            <a:r>
              <a:rPr lang="tr-TR" sz="45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YAPISI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0678" y="1339784"/>
            <a:ext cx="8496944" cy="14680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>
                <a:solidFill>
                  <a:schemeClr val="bg1"/>
                </a:solidFill>
              </a:rPr>
              <a:t>Bir dosya ismi </a:t>
            </a:r>
            <a:r>
              <a:rPr lang="tr-TR" sz="3600" b="1" dirty="0">
                <a:solidFill>
                  <a:srgbClr val="FF0000"/>
                </a:solidFill>
              </a:rPr>
              <a:t>3</a:t>
            </a:r>
            <a:r>
              <a:rPr lang="tr-TR" sz="3600" dirty="0">
                <a:solidFill>
                  <a:schemeClr val="bg1"/>
                </a:solidFill>
              </a:rPr>
              <a:t> kısımdan oluşur.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709682" y="4827259"/>
            <a:ext cx="1296144" cy="28969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sz="1350" dirty="0"/>
              <a:t>Dosya Adı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085946" y="5202838"/>
            <a:ext cx="864096" cy="28969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sz="1350" dirty="0"/>
              <a:t>Nokta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5758458" y="4831515"/>
            <a:ext cx="1728192" cy="28969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sz="1350" dirty="0"/>
              <a:t>Dosya Uzantısı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897814" y="3927389"/>
            <a:ext cx="3078342" cy="48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sz="2700" b="1" dirty="0">
                <a:solidFill>
                  <a:srgbClr val="C00000"/>
                </a:solidFill>
                <a:latin typeface="Arial Black" panose="020B0A04020102020204" pitchFamily="34" charset="0"/>
              </a:rPr>
              <a:t>Günlüğüm</a:t>
            </a:r>
            <a:r>
              <a:rPr lang="tr-TR" sz="2700" b="1" dirty="0">
                <a:solidFill>
                  <a:srgbClr val="00B0F0"/>
                </a:solidFill>
                <a:latin typeface="Arial Black" panose="020B0A04020102020204" pitchFamily="34" charset="0"/>
              </a:rPr>
              <a:t>.</a:t>
            </a:r>
            <a:r>
              <a:rPr lang="tr-TR" sz="2700" b="1" dirty="0">
                <a:solidFill>
                  <a:srgbClr val="00B050"/>
                </a:solidFill>
                <a:latin typeface="Arial Black" panose="020B0A04020102020204" pitchFamily="34" charset="0"/>
              </a:rPr>
              <a:t>TXT</a:t>
            </a:r>
          </a:p>
        </p:txBody>
      </p:sp>
      <p:pic>
        <p:nvPicPr>
          <p:cNvPr id="2050" name="Picture 2" descr="https://cdn1.iconfinder.com/data/icons/Filecons_light/498/tx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50" y="2529021"/>
            <a:ext cx="1017799" cy="131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Düz Ok Bağlayıcısı 9"/>
          <p:cNvCxnSpPr/>
          <p:nvPr/>
        </p:nvCxnSpPr>
        <p:spPr>
          <a:xfrm flipH="1">
            <a:off x="3167844" y="4391362"/>
            <a:ext cx="729000" cy="405000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 flipH="1">
            <a:off x="4629150" y="4391363"/>
            <a:ext cx="258570" cy="649456"/>
          </a:xfrm>
          <a:prstGeom prst="straightConnector1">
            <a:avLst/>
          </a:prstGeom>
          <a:ln w="57150">
            <a:solidFill>
              <a:srgbClr val="00B0F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5544108" y="4391364"/>
            <a:ext cx="810090" cy="282989"/>
          </a:xfrm>
          <a:prstGeom prst="straightConnector1">
            <a:avLst/>
          </a:prstGeom>
          <a:ln w="5715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1541" y="145365"/>
            <a:ext cx="5715000" cy="770291"/>
          </a:xfrm>
        </p:spPr>
        <p:txBody>
          <a:bodyPr>
            <a:normAutofit/>
          </a:bodyPr>
          <a:lstStyle/>
          <a:p>
            <a:pPr algn="ctr"/>
            <a:r>
              <a:rPr lang="tr-TR" sz="45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DOSYA ADI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5008" y="1104745"/>
            <a:ext cx="8928992" cy="1404156"/>
          </a:xfrm>
        </p:spPr>
        <p:txBody>
          <a:bodyPr>
            <a:noAutofit/>
          </a:bodyPr>
          <a:lstStyle/>
          <a:p>
            <a:r>
              <a:rPr lang="tr-TR" sz="1800" dirty="0">
                <a:solidFill>
                  <a:schemeClr val="bg1"/>
                </a:solidFill>
              </a:rPr>
              <a:t>Dosyaya kendimizin verdiği isimdir. Bu isim ile dosya içerisinde ne olduğunu dosyayı açmadan bilebiliriz.</a:t>
            </a:r>
          </a:p>
          <a:p>
            <a:r>
              <a:rPr lang="tr-TR" sz="1800" dirty="0">
                <a:solidFill>
                  <a:schemeClr val="bg1"/>
                </a:solidFill>
              </a:rPr>
              <a:t>Örneğin, </a:t>
            </a:r>
            <a:r>
              <a:rPr lang="tr-TR" sz="1800" b="1" dirty="0">
                <a:solidFill>
                  <a:schemeClr val="bg1"/>
                </a:solidFill>
              </a:rPr>
              <a:t>Anneler Günü Şiiri.txt </a:t>
            </a:r>
            <a:r>
              <a:rPr lang="tr-TR" sz="1800" dirty="0">
                <a:solidFill>
                  <a:schemeClr val="bg1"/>
                </a:solidFill>
              </a:rPr>
              <a:t>dosyasında anneler gününe ait bir şiir olduğunu açmadan anlayabiliriz.</a:t>
            </a:r>
          </a:p>
          <a:p>
            <a:r>
              <a:rPr lang="tr-TR" sz="1800" dirty="0">
                <a:solidFill>
                  <a:schemeClr val="bg1"/>
                </a:solidFill>
              </a:rPr>
              <a:t>Dosya isminde aşağıdaki karakterleri kullanamayız.</a:t>
            </a:r>
          </a:p>
        </p:txBody>
      </p:sp>
      <p:sp>
        <p:nvSpPr>
          <p:cNvPr id="5" name="Altıgen 4"/>
          <p:cNvSpPr/>
          <p:nvPr/>
        </p:nvSpPr>
        <p:spPr>
          <a:xfrm>
            <a:off x="1771650" y="4195226"/>
            <a:ext cx="694116" cy="594066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/>
              <a:t>&lt;</a:t>
            </a:r>
            <a:endParaRPr lang="tr-TR" sz="1350" b="1" dirty="0"/>
          </a:p>
        </p:txBody>
      </p:sp>
      <p:sp>
        <p:nvSpPr>
          <p:cNvPr id="6" name="Altıgen 5"/>
          <p:cNvSpPr/>
          <p:nvPr/>
        </p:nvSpPr>
        <p:spPr>
          <a:xfrm>
            <a:off x="2627784" y="4936064"/>
            <a:ext cx="694116" cy="594066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/>
              <a:t>&gt;</a:t>
            </a:r>
            <a:endParaRPr lang="tr-TR" sz="1350" b="1" dirty="0"/>
          </a:p>
        </p:txBody>
      </p:sp>
      <p:sp>
        <p:nvSpPr>
          <p:cNvPr id="7" name="Altıgen 6"/>
          <p:cNvSpPr/>
          <p:nvPr/>
        </p:nvSpPr>
        <p:spPr>
          <a:xfrm>
            <a:off x="3653898" y="4211010"/>
            <a:ext cx="694116" cy="594066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/>
              <a:t>?</a:t>
            </a:r>
            <a:endParaRPr lang="tr-TR" sz="1350" b="1" dirty="0"/>
          </a:p>
        </p:txBody>
      </p:sp>
      <p:sp>
        <p:nvSpPr>
          <p:cNvPr id="8" name="Altıgen 7"/>
          <p:cNvSpPr/>
          <p:nvPr/>
        </p:nvSpPr>
        <p:spPr>
          <a:xfrm>
            <a:off x="4539041" y="4941168"/>
            <a:ext cx="694116" cy="594066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/>
              <a:t>*</a:t>
            </a:r>
            <a:endParaRPr lang="tr-TR" sz="1350" b="1" dirty="0"/>
          </a:p>
        </p:txBody>
      </p:sp>
      <p:sp>
        <p:nvSpPr>
          <p:cNvPr id="9" name="Altıgen 8"/>
          <p:cNvSpPr/>
          <p:nvPr/>
        </p:nvSpPr>
        <p:spPr>
          <a:xfrm>
            <a:off x="5652120" y="4195226"/>
            <a:ext cx="694116" cy="594066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/>
              <a:t>/</a:t>
            </a:r>
            <a:endParaRPr lang="tr-TR" sz="1350" b="1" dirty="0"/>
          </a:p>
        </p:txBody>
      </p:sp>
      <p:sp>
        <p:nvSpPr>
          <p:cNvPr id="10" name="Altıgen 9"/>
          <p:cNvSpPr/>
          <p:nvPr/>
        </p:nvSpPr>
        <p:spPr>
          <a:xfrm>
            <a:off x="6732240" y="4936064"/>
            <a:ext cx="694116" cy="594066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/>
              <a:t>\</a:t>
            </a:r>
            <a:endParaRPr lang="tr-TR" sz="1350" b="1" dirty="0"/>
          </a:p>
        </p:txBody>
      </p:sp>
      <p:sp>
        <p:nvSpPr>
          <p:cNvPr id="11" name="Altıgen 10"/>
          <p:cNvSpPr/>
          <p:nvPr/>
        </p:nvSpPr>
        <p:spPr>
          <a:xfrm>
            <a:off x="2685771" y="3450831"/>
            <a:ext cx="694116" cy="594066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/>
              <a:t>:</a:t>
            </a:r>
            <a:endParaRPr lang="tr-TR" sz="1350" b="1" dirty="0"/>
          </a:p>
        </p:txBody>
      </p:sp>
      <p:sp>
        <p:nvSpPr>
          <p:cNvPr id="14" name="Altıgen 13"/>
          <p:cNvSpPr/>
          <p:nvPr/>
        </p:nvSpPr>
        <p:spPr>
          <a:xfrm>
            <a:off x="4539041" y="3439077"/>
            <a:ext cx="694116" cy="594066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/>
              <a:t>|</a:t>
            </a:r>
            <a:endParaRPr lang="tr-TR" sz="1350" b="1" dirty="0"/>
          </a:p>
        </p:txBody>
      </p:sp>
      <p:sp>
        <p:nvSpPr>
          <p:cNvPr id="15" name="Altıgen 14"/>
          <p:cNvSpPr/>
          <p:nvPr/>
        </p:nvSpPr>
        <p:spPr>
          <a:xfrm>
            <a:off x="6732240" y="3439077"/>
            <a:ext cx="694116" cy="594066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/>
              <a:t>‘’</a:t>
            </a:r>
            <a:endParaRPr lang="tr-TR" sz="1350" b="1" dirty="0"/>
          </a:p>
        </p:txBody>
      </p:sp>
    </p:spTree>
    <p:extLst>
      <p:ext uri="{BB962C8B-B14F-4D97-AF65-F5344CB8AC3E}">
        <p14:creationId xmlns:p14="http://schemas.microsoft.com/office/powerpoint/2010/main" val="276545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71650" y="914403"/>
            <a:ext cx="5715000" cy="781715"/>
          </a:xfrm>
        </p:spPr>
        <p:txBody>
          <a:bodyPr>
            <a:normAutofit/>
          </a:bodyPr>
          <a:lstStyle/>
          <a:p>
            <a:pPr algn="ctr"/>
            <a:r>
              <a:rPr lang="tr-TR" sz="45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NOKTA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992845"/>
            <a:ext cx="8820472" cy="1500311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Dosya adı ile dosya uzantısı ayıran işarettir. Tüm dosyalarda bulunur.</a:t>
            </a:r>
          </a:p>
        </p:txBody>
      </p:sp>
      <p:sp>
        <p:nvSpPr>
          <p:cNvPr id="4" name="Oval 3"/>
          <p:cNvSpPr/>
          <p:nvPr/>
        </p:nvSpPr>
        <p:spPr>
          <a:xfrm>
            <a:off x="5562157" y="3801072"/>
            <a:ext cx="255503" cy="27600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pic>
        <p:nvPicPr>
          <p:cNvPr id="3074" name="Picture 2" descr="http://www.veryicon.com/icon/png/System/Radium%20Neue%20Mac%20Icons/Music%20F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1091">
            <a:off x="585493" y="2924944"/>
            <a:ext cx="2601985" cy="260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3187478" y="3509231"/>
            <a:ext cx="2294218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sz="27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İstiklal </a:t>
            </a:r>
            <a:r>
              <a:rPr lang="tr-T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Marşı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6026449" y="3493156"/>
            <a:ext cx="1040670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mp3</a:t>
            </a:r>
          </a:p>
        </p:txBody>
      </p:sp>
    </p:spTree>
    <p:extLst>
      <p:ext uri="{BB962C8B-B14F-4D97-AF65-F5344CB8AC3E}">
        <p14:creationId xmlns:p14="http://schemas.microsoft.com/office/powerpoint/2010/main" val="346630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4500" y="332656"/>
            <a:ext cx="5715000" cy="840414"/>
          </a:xfrm>
        </p:spPr>
        <p:txBody>
          <a:bodyPr>
            <a:normAutofit/>
          </a:bodyPr>
          <a:lstStyle/>
          <a:p>
            <a:pPr algn="ctr"/>
            <a:r>
              <a:rPr lang="tr-TR" sz="45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DOSYA UZANTISI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754814"/>
            <a:ext cx="4464496" cy="4914546"/>
          </a:xfrm>
        </p:spPr>
        <p:txBody>
          <a:bodyPr>
            <a:normAutofit lnSpcReduction="10000"/>
          </a:bodyPr>
          <a:lstStyle/>
          <a:p>
            <a:r>
              <a:rPr lang="tr-TR" dirty="0">
                <a:solidFill>
                  <a:schemeClr val="bg1"/>
                </a:solidFill>
              </a:rPr>
              <a:t>Dosyanın türünü, hangi yazılım tarafından oluşturulduğunu ve açılabileceğini gösteren kısımdır.</a:t>
            </a:r>
          </a:p>
          <a:p>
            <a:r>
              <a:rPr lang="tr-TR" dirty="0">
                <a:solidFill>
                  <a:schemeClr val="bg1"/>
                </a:solidFill>
              </a:rPr>
              <a:t>Genellikle </a:t>
            </a:r>
            <a:r>
              <a:rPr lang="tr-TR" b="1" dirty="0">
                <a:solidFill>
                  <a:srgbClr val="FF0000"/>
                </a:solidFill>
              </a:rPr>
              <a:t>3 harften </a:t>
            </a:r>
            <a:r>
              <a:rPr lang="tr-TR" dirty="0">
                <a:solidFill>
                  <a:schemeClr val="bg1"/>
                </a:solidFill>
              </a:rPr>
              <a:t>oluşur. Bu harfler dosya türünün </a:t>
            </a:r>
            <a:r>
              <a:rPr lang="tr-TR" b="1" dirty="0">
                <a:solidFill>
                  <a:srgbClr val="FF0000"/>
                </a:solidFill>
              </a:rPr>
              <a:t>İngilizce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karşılığının kısaltmasıdır. </a:t>
            </a:r>
          </a:p>
          <a:p>
            <a:r>
              <a:rPr lang="tr-TR" dirty="0">
                <a:solidFill>
                  <a:schemeClr val="bg1"/>
                </a:solidFill>
              </a:rPr>
              <a:t>Örneğin şiir yazdığımız bir dosyanın uzantısı </a:t>
            </a:r>
            <a:r>
              <a:rPr lang="tr-TR" b="1" dirty="0" err="1">
                <a:solidFill>
                  <a:srgbClr val="FF0000"/>
                </a:solidFill>
              </a:rPr>
              <a:t>TXT</a:t>
            </a:r>
            <a:r>
              <a:rPr lang="tr-TR" dirty="0" err="1">
                <a:solidFill>
                  <a:srgbClr val="FF0000"/>
                </a:solidFill>
              </a:rPr>
              <a:t>’</a:t>
            </a:r>
            <a:r>
              <a:rPr lang="tr-TR" dirty="0" err="1">
                <a:solidFill>
                  <a:schemeClr val="bg1"/>
                </a:solidFill>
              </a:rPr>
              <a:t>dir</a:t>
            </a:r>
            <a:r>
              <a:rPr lang="tr-TR" dirty="0">
                <a:solidFill>
                  <a:schemeClr val="bg1"/>
                </a:solidFill>
              </a:rPr>
              <a:t>. TXT uzantısı </a:t>
            </a:r>
            <a:r>
              <a:rPr lang="tr-TR" b="1" dirty="0">
                <a:solidFill>
                  <a:srgbClr val="FF0000"/>
                </a:solidFill>
              </a:rPr>
              <a:t>TEXT</a:t>
            </a:r>
            <a:r>
              <a:rPr lang="tr-TR" dirty="0">
                <a:solidFill>
                  <a:schemeClr val="bg1"/>
                </a:solidFill>
              </a:rPr>
              <a:t> kelimesinin kısaltılmış hali olup </a:t>
            </a:r>
            <a:r>
              <a:rPr lang="tr-TR" b="1" dirty="0">
                <a:solidFill>
                  <a:srgbClr val="FF0000"/>
                </a:solidFill>
              </a:rPr>
              <a:t>yazı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anlamına gelir.</a:t>
            </a:r>
          </a:p>
        </p:txBody>
      </p:sp>
      <p:pic>
        <p:nvPicPr>
          <p:cNvPr id="4098" name="Picture 2" descr="http://2.bp.blogspot.com/_FV6M4_-GSFs/TU0owr9FWcI/AAAAAAAAAzs/U5JIGP4G7AY/s1600/File_Type_Icons_TheEme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18912"/>
            <a:ext cx="4104456" cy="32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6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71650" y="914400"/>
            <a:ext cx="5715000" cy="840414"/>
          </a:xfrm>
        </p:spPr>
        <p:txBody>
          <a:bodyPr>
            <a:normAutofit/>
          </a:bodyPr>
          <a:lstStyle/>
          <a:p>
            <a:pPr algn="ctr"/>
            <a:r>
              <a:rPr lang="tr-TR" sz="45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DOSYA UZANTISI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863570"/>
            <a:ext cx="8856984" cy="1565430"/>
          </a:xfrm>
        </p:spPr>
        <p:txBody>
          <a:bodyPr>
            <a:normAutofit fontScale="92500" lnSpcReduction="20000"/>
          </a:bodyPr>
          <a:lstStyle/>
          <a:p>
            <a:r>
              <a:rPr lang="tr-TR" dirty="0">
                <a:solidFill>
                  <a:schemeClr val="bg1"/>
                </a:solidFill>
              </a:rPr>
              <a:t>Bir dosyanın sadece uzantısına bakarak içerisindeki bilginin </a:t>
            </a:r>
            <a:r>
              <a:rPr lang="tr-TR" b="1" dirty="0">
                <a:solidFill>
                  <a:srgbClr val="FF0000"/>
                </a:solidFill>
              </a:rPr>
              <a:t>türünü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öğrenebiliriz. </a:t>
            </a:r>
          </a:p>
          <a:p>
            <a:r>
              <a:rPr lang="tr-TR" dirty="0">
                <a:solidFill>
                  <a:schemeClr val="bg1"/>
                </a:solidFill>
              </a:rPr>
              <a:t>Örneğin </a:t>
            </a:r>
            <a:r>
              <a:rPr lang="tr-TR" b="1" dirty="0">
                <a:solidFill>
                  <a:srgbClr val="FF0000"/>
                </a:solidFill>
              </a:rPr>
              <a:t>MP3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uzantılı bir dosyada </a:t>
            </a:r>
            <a:r>
              <a:rPr lang="tr-TR" b="1" dirty="0">
                <a:solidFill>
                  <a:srgbClr val="FF0000"/>
                </a:solidFill>
              </a:rPr>
              <a:t>müzik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b="1" dirty="0">
                <a:solidFill>
                  <a:srgbClr val="FF0000"/>
                </a:solidFill>
              </a:rPr>
              <a:t>PDF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uzantılı bir dosyada bir </a:t>
            </a:r>
            <a:r>
              <a:rPr lang="tr-TR" b="1" dirty="0">
                <a:solidFill>
                  <a:srgbClr val="FF0000"/>
                </a:solidFill>
              </a:rPr>
              <a:t>kitap</a:t>
            </a:r>
            <a:r>
              <a:rPr lang="tr-TR" dirty="0">
                <a:solidFill>
                  <a:schemeClr val="bg1"/>
                </a:solidFill>
              </a:rPr>
              <a:t> olduğunu dosyayı açmadan anlayabiliriz.</a:t>
            </a:r>
          </a:p>
        </p:txBody>
      </p:sp>
      <p:pic>
        <p:nvPicPr>
          <p:cNvPr id="5126" name="Picture 6" descr="http://3.bp.blogspot.com/-GGJj6dEzwVA/UaXPlE7xwAI/AAAAAAAAChg/bA1DaBmHW-Q/s1600/cda+uzant%C4%B1s%C4%B1n%C4%B1+mp3e+%C3%A7evir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65104"/>
            <a:ext cx="1828800" cy="1828800"/>
          </a:xfrm>
          <a:prstGeom prst="rect">
            <a:avLst/>
          </a:prstGeo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T w="152400" h="1143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pdfmate.com/images/repli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44979"/>
            <a:ext cx="1648925" cy="164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4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7584" y="317881"/>
            <a:ext cx="7704856" cy="624390"/>
          </a:xfrm>
        </p:spPr>
        <p:txBody>
          <a:bodyPr>
            <a:normAutofit/>
          </a:bodyPr>
          <a:lstStyle/>
          <a:p>
            <a:pPr algn="ctr"/>
            <a:r>
              <a:rPr lang="tr-TR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POPÜLER DOSYA UZANTILARI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922321"/>
              </p:ext>
            </p:extLst>
          </p:nvPr>
        </p:nvGraphicFramePr>
        <p:xfrm>
          <a:off x="611560" y="942271"/>
          <a:ext cx="8136904" cy="569463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481">
                <a:tc>
                  <a:txBody>
                    <a:bodyPr/>
                    <a:lstStyle/>
                    <a:p>
                      <a:r>
                        <a:rPr lang="tr-TR" sz="1000" dirty="0"/>
                        <a:t>Dosya Uzantısı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İçerik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87">
                <a:tc>
                  <a:txBody>
                    <a:bodyPr/>
                    <a:lstStyle/>
                    <a:p>
                      <a:r>
                        <a:rPr lang="tr-TR" sz="2000" dirty="0" err="1"/>
                        <a:t>txt</a:t>
                      </a:r>
                      <a:endParaRPr lang="tr-TR" sz="2000" dirty="0"/>
                    </a:p>
                  </a:txBody>
                  <a:tcPr marL="68580" marR="68580" marT="34290" marB="34290"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rgbClr val="FF0000"/>
                          </a:solidFill>
                        </a:rPr>
                        <a:t>yazı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87">
                <a:tc>
                  <a:txBody>
                    <a:bodyPr/>
                    <a:lstStyle/>
                    <a:p>
                      <a:r>
                        <a:rPr lang="tr-TR" sz="2000" dirty="0"/>
                        <a:t>mp3, </a:t>
                      </a:r>
                      <a:r>
                        <a:rPr lang="tr-TR" sz="2000" dirty="0" err="1"/>
                        <a:t>wav</a:t>
                      </a:r>
                      <a:endParaRPr lang="tr-T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rgbClr val="FF0000"/>
                          </a:solidFill>
                        </a:rPr>
                        <a:t>ses</a:t>
                      </a:r>
                      <a:r>
                        <a:rPr lang="tr-TR" sz="2000" baseline="0" dirty="0">
                          <a:solidFill>
                            <a:srgbClr val="FF0000"/>
                          </a:solidFill>
                        </a:rPr>
                        <a:t> ve 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</a:rPr>
                        <a:t>müzik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580">
                <a:tc>
                  <a:txBody>
                    <a:bodyPr/>
                    <a:lstStyle/>
                    <a:p>
                      <a:r>
                        <a:rPr lang="tr-TR" sz="2000" dirty="0" err="1"/>
                        <a:t>bmp</a:t>
                      </a:r>
                      <a:r>
                        <a:rPr lang="tr-TR" sz="2000" dirty="0"/>
                        <a:t>, </a:t>
                      </a:r>
                      <a:r>
                        <a:rPr lang="tr-TR" sz="2000" dirty="0" err="1"/>
                        <a:t>jpg,png</a:t>
                      </a:r>
                      <a:endParaRPr lang="tr-T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rgbClr val="FF0000"/>
                          </a:solidFill>
                        </a:rPr>
                        <a:t>resim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580">
                <a:tc>
                  <a:txBody>
                    <a:bodyPr/>
                    <a:lstStyle/>
                    <a:p>
                      <a:r>
                        <a:rPr lang="tr-TR" sz="2000" dirty="0" err="1"/>
                        <a:t>gif</a:t>
                      </a:r>
                      <a:endParaRPr lang="tr-T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rgbClr val="FF0000"/>
                          </a:solidFill>
                        </a:rPr>
                        <a:t>hareketli resim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580">
                <a:tc>
                  <a:txBody>
                    <a:bodyPr/>
                    <a:lstStyle/>
                    <a:p>
                      <a:r>
                        <a:rPr lang="tr-TR" sz="2000" dirty="0" err="1"/>
                        <a:t>pdf</a:t>
                      </a:r>
                      <a:endParaRPr lang="tr-T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rgbClr val="FF0000"/>
                          </a:solidFill>
                        </a:rPr>
                        <a:t>e-kitap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580">
                <a:tc>
                  <a:txBody>
                    <a:bodyPr/>
                    <a:lstStyle/>
                    <a:p>
                      <a:r>
                        <a:rPr lang="tr-TR" sz="2000" dirty="0" err="1"/>
                        <a:t>avi</a:t>
                      </a:r>
                      <a:r>
                        <a:rPr lang="tr-TR" sz="2000" dirty="0"/>
                        <a:t>, </a:t>
                      </a:r>
                      <a:r>
                        <a:rPr lang="tr-TR" sz="2000" dirty="0" err="1"/>
                        <a:t>mpeg</a:t>
                      </a:r>
                      <a:r>
                        <a:rPr lang="tr-TR" sz="2000" dirty="0"/>
                        <a:t>, </a:t>
                      </a:r>
                      <a:r>
                        <a:rPr lang="tr-TR" sz="2000" dirty="0" err="1"/>
                        <a:t>mov</a:t>
                      </a:r>
                      <a:endParaRPr lang="tr-T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2000" dirty="0" err="1">
                          <a:solidFill>
                            <a:srgbClr val="FF0000"/>
                          </a:solidFill>
                        </a:rPr>
                        <a:t>video,film</a:t>
                      </a:r>
                      <a:endParaRPr lang="tr-TR" sz="2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054">
                <a:tc>
                  <a:txBody>
                    <a:bodyPr/>
                    <a:lstStyle/>
                    <a:p>
                      <a:r>
                        <a:rPr lang="tr-TR" sz="2000" dirty="0" err="1"/>
                        <a:t>exe</a:t>
                      </a:r>
                      <a:endParaRPr lang="tr-T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rgbClr val="FF0000"/>
                          </a:solidFill>
                        </a:rPr>
                        <a:t>çalıştırılabilir program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5054">
                <a:tc>
                  <a:txBody>
                    <a:bodyPr/>
                    <a:lstStyle/>
                    <a:p>
                      <a:r>
                        <a:rPr lang="tr-TR" sz="2000" dirty="0" err="1"/>
                        <a:t>doc,docx</a:t>
                      </a:r>
                      <a:endParaRPr lang="tr-T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2000" dirty="0" err="1">
                          <a:solidFill>
                            <a:srgbClr val="FF0000"/>
                          </a:solidFill>
                        </a:rPr>
                        <a:t>microsoft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FF0000"/>
                          </a:solidFill>
                        </a:rPr>
                        <a:t>word</a:t>
                      </a:r>
                      <a:endParaRPr lang="tr-TR" sz="2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6811056"/>
                  </a:ext>
                </a:extLst>
              </a:tr>
              <a:tr h="604602">
                <a:tc>
                  <a:txBody>
                    <a:bodyPr/>
                    <a:lstStyle/>
                    <a:p>
                      <a:r>
                        <a:rPr lang="tr-TR" sz="2000" dirty="0" err="1"/>
                        <a:t>xls,xlsx</a:t>
                      </a:r>
                      <a:endParaRPr lang="tr-T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>
                          <a:solidFill>
                            <a:srgbClr val="FF0000"/>
                          </a:solidFill>
                        </a:rPr>
                        <a:t>microsoft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FF0000"/>
                          </a:solidFill>
                        </a:rPr>
                        <a:t>excel</a:t>
                      </a:r>
                      <a:endParaRPr lang="tr-TR" sz="2000" dirty="0">
                        <a:solidFill>
                          <a:srgbClr val="FF0000"/>
                        </a:solidFill>
                      </a:endParaRPr>
                    </a:p>
                    <a:p>
                      <a:endParaRPr lang="tr-TR" sz="2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31832466"/>
                  </a:ext>
                </a:extLst>
              </a:tr>
              <a:tr h="604602">
                <a:tc>
                  <a:txBody>
                    <a:bodyPr/>
                    <a:lstStyle/>
                    <a:p>
                      <a:r>
                        <a:rPr lang="tr-TR" sz="2000" dirty="0" err="1"/>
                        <a:t>ppt,pptx</a:t>
                      </a:r>
                      <a:endParaRPr lang="tr-T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>
                          <a:solidFill>
                            <a:srgbClr val="FF0000"/>
                          </a:solidFill>
                        </a:rPr>
                        <a:t>microsoft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FF0000"/>
                          </a:solidFill>
                        </a:rPr>
                        <a:t>powerpoint</a:t>
                      </a:r>
                      <a:endParaRPr lang="tr-TR" sz="2000" dirty="0">
                        <a:solidFill>
                          <a:srgbClr val="FF0000"/>
                        </a:solidFill>
                      </a:endParaRPr>
                    </a:p>
                    <a:p>
                      <a:endParaRPr lang="tr-TR" sz="2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60941591"/>
                  </a:ext>
                </a:extLst>
              </a:tr>
              <a:tr h="604602">
                <a:tc>
                  <a:txBody>
                    <a:bodyPr/>
                    <a:lstStyle/>
                    <a:p>
                      <a:r>
                        <a:rPr lang="tr-TR" sz="2000" dirty="0"/>
                        <a:t>rar.zip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rgbClr val="FF0000"/>
                          </a:solidFill>
                        </a:rPr>
                        <a:t>sıkıştırılmış dosya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85184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997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Devre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Devr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v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D69424-34CA-416D-8659-0C355AFC80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TM04033919[[fn=Devre]]</Template>
  <TotalTime>0</TotalTime>
  <Words>519</Words>
  <Application>Microsoft Office PowerPoint</Application>
  <PresentationFormat>Ekran Gösterisi (4:3)</PresentationFormat>
  <Paragraphs>94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Century Gothic</vt:lpstr>
      <vt:lpstr>Trebuchet MS</vt:lpstr>
      <vt:lpstr>Tw Cen MT</vt:lpstr>
      <vt:lpstr>Devre</vt:lpstr>
      <vt:lpstr>DOSYA YÖNETİMİ</vt:lpstr>
      <vt:lpstr>DOSYA NEDİR?</vt:lpstr>
      <vt:lpstr>DOSYA NEDİR?</vt:lpstr>
      <vt:lpstr>DOSYA YAPISI</vt:lpstr>
      <vt:lpstr>DOSYA ADI</vt:lpstr>
      <vt:lpstr>NOKTA</vt:lpstr>
      <vt:lpstr>DOSYA UZANTISI</vt:lpstr>
      <vt:lpstr>DOSYA UZANTISI</vt:lpstr>
      <vt:lpstr>POPÜLER DOSYA UZANTILARI</vt:lpstr>
      <vt:lpstr>KLASÖR NEDİR ?</vt:lpstr>
      <vt:lpstr>HER DOSYA KENDİ KLASÖRÜNE!</vt:lpstr>
      <vt:lpstr>KLASÖR İSİMLERİ</vt:lpstr>
      <vt:lpstr>ALT KLASÖRLER</vt:lpstr>
      <vt:lpstr>SÜRÜCÜ NEDİR?</vt:lpstr>
      <vt:lpstr>ÖNEMLİ NOTLAR</vt:lpstr>
      <vt:lpstr>SON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2013-10-10T09:55:37Z</dcterms:created>
  <dcterms:modified xsi:type="dcterms:W3CDTF">2018-11-01T22:56:22Z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