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6AF689-7CCC-497B-939F-FCDB4B99B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6CFD897-AC51-497F-B4A9-CEA5C1F47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E1F8D8-1756-4F5F-8E2F-C8A6525B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E762A9-4ED0-4FFC-9BA3-DD4AAC3E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3EC0AD-9210-44F5-86DE-391BD226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53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A4A8FC-D434-44E1-88C9-83D5C57F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A22A67A-56F8-4DDB-8BA5-5AC92EE0D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CC248B-B893-4D13-B715-653B8E5D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426B5C-138A-4FF6-A11F-B49E11A2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291191-621A-4885-A433-60997864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29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1DAC502-BF1E-4D00-B3FD-31114F4BE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3D43CCD-3EAA-449E-9DEF-8A1D47303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A1878D-B564-4534-A9A6-213615B5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A1681B-F556-49F1-8BA8-27BD7E2F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CECB87-BE2B-475F-B2C0-FE9DEF2E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80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90FA8B-9D57-4A38-8B1F-222CB82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057331-F1D2-404E-A4A8-08401996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71B4C8-2212-4B37-94F3-741D8FC1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A944E6-F06B-4586-AB18-74A2BF95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3085F4-65E1-4197-83CE-EE61DF28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95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9B2C94-7D1B-40A9-ACE6-11FB7AA2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B70614-FB46-4E64-81FF-F3E707801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D8BDEB-C6D0-47AF-9B91-4474C50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F35C8F-CD36-4592-A7AA-F67C2D47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42DC76-F7BB-4F14-B83F-BC75CA29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3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75AAD4-C406-4263-BFCE-1FF4885B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6DA356-2DAB-4969-99DE-57B9076A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A02D00-A35F-47F8-9CE6-CDC154B39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ED8CCA-1870-493D-ACAE-01288C12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7FF08F-8958-4623-86EE-79814420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A75138-A46D-4827-AC82-82A7CC85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19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F55241-B0EA-4465-BD61-440D45EE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DB40DE-EDB5-491D-ABAF-114F534D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AB0F9A-D88E-4799-B276-AF064563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452245A-5958-40C3-B554-50C3AC550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63659D7-AACC-452D-BB32-AFD99C4B5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5EA11BB-9C9E-40EE-B205-D7FE2BBC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989BCF7-991A-452F-9707-81CACDAB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64B18F3-7AF0-4BBD-8831-4BB178A4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6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C33930-2728-488E-AA7C-75C3B592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64A5AA6-E5FD-42E7-A2CF-BAEC1F82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D8D1B6-E818-4FFD-B6B8-BEA01B8E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FFAC48-E597-4CA9-98A9-C48B32B4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45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B1DCF8D-E6E5-40EF-9356-1E687D31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A7256F2-B0A4-44D5-940C-12551DF7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EA689C-AE9C-493E-9F0B-24E7A6EA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07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09CEA6-F400-462F-B22A-9DDE484E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10E708-A3EB-47A9-891D-43741AEB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9736B9-31DD-4EE4-A868-7555E6A43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DE927A1-E62F-4EB7-94EF-AB89C3FF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61557D-C559-4848-9B76-35853C1C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5280D5-2DD4-4A68-9F7E-3F95C47B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44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5D2FBF-5BD3-4B86-B105-18DE9057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AFB3A8C-143C-46E2-AD9D-DCDEFA8BE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A4219E4-6443-4D9F-BC99-3966AF023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DD424F-B224-49B8-B758-6CDFD18B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869431-E9CC-4CC2-A6B7-47172718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8277B9-D95E-4B36-BF60-830BFEE0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44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B6EA7DD-3A67-4061-B056-3D02A5F7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055A6D-E2C3-432D-95B3-73126C5B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684B68-EEE9-448B-A266-6778E00E1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21BC-BE76-46B2-A806-B4CAE60C6374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1F844B-033D-45ED-A253-AFDCFEEBF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94DEBC-1269-46D2-B16D-9EC245376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86E7-B2D8-45A4-B679-D60AB2FABE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574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gm.meb.gov.tr/www/bilisim-teknolojileri-ve-yazilim-dersi-icin-hazirlanan-materyaller-ogretmen-ile-ogrencilerimiz-kullanimina-sunulmustur/icerik/47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86">
            <a:extLst>
              <a:ext uri="{FF2B5EF4-FFF2-40B4-BE49-F238E27FC236}">
                <a16:creationId xmlns:a16="http://schemas.microsoft.com/office/drawing/2014/main" id="{6089322E-624D-425C-AA1A-36296A8CA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4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5">
            <a:extLst>
              <a:ext uri="{FF2B5EF4-FFF2-40B4-BE49-F238E27FC236}">
                <a16:creationId xmlns:a16="http://schemas.microsoft.com/office/drawing/2014/main" id="{B58DF3E8-9BC4-4CA3-8F9A-7F372E717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0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6">
            <a:extLst>
              <a:ext uri="{FF2B5EF4-FFF2-40B4-BE49-F238E27FC236}">
                <a16:creationId xmlns:a16="http://schemas.microsoft.com/office/drawing/2014/main" id="{5D7D4BEF-230A-4876-91A1-4933F59E3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7">
            <a:extLst>
              <a:ext uri="{FF2B5EF4-FFF2-40B4-BE49-F238E27FC236}">
                <a16:creationId xmlns:a16="http://schemas.microsoft.com/office/drawing/2014/main" id="{86F11599-9998-489D-9AAD-DB07024FA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8">
            <a:extLst>
              <a:ext uri="{FF2B5EF4-FFF2-40B4-BE49-F238E27FC236}">
                <a16:creationId xmlns:a16="http://schemas.microsoft.com/office/drawing/2014/main" id="{011BC935-1D63-4E90-84C0-B74F7887D0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9">
            <a:extLst>
              <a:ext uri="{FF2B5EF4-FFF2-40B4-BE49-F238E27FC236}">
                <a16:creationId xmlns:a16="http://schemas.microsoft.com/office/drawing/2014/main" id="{5327CB6D-28AB-4CE1-B9B8-ED6A29423F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0">
            <a:extLst>
              <a:ext uri="{FF2B5EF4-FFF2-40B4-BE49-F238E27FC236}">
                <a16:creationId xmlns:a16="http://schemas.microsoft.com/office/drawing/2014/main" id="{5A68CE6D-4514-4276-BB14-50CF5E3A0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1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1">
            <a:extLst>
              <a:ext uri="{FF2B5EF4-FFF2-40B4-BE49-F238E27FC236}">
                <a16:creationId xmlns:a16="http://schemas.microsoft.com/office/drawing/2014/main" id="{E61897AF-65A5-4C63-AA1D-8C018E134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8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DD88CBC-DE92-4C5D-A3A1-E0AC23718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997C9A7-B643-4421-95D5-D8AF650697BD}"/>
              </a:ext>
            </a:extLst>
          </p:cNvPr>
          <p:cNvSpPr txBox="1"/>
          <p:nvPr/>
        </p:nvSpPr>
        <p:spPr>
          <a:xfrm>
            <a:off x="3286576" y="1240860"/>
            <a:ext cx="5618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DİNLEDİĞİNİZ İÇİN </a:t>
            </a:r>
          </a:p>
          <a:p>
            <a:pPr algn="ctr"/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0ECE5B8-CBC4-4C5E-A2C1-9F785E4FF717}"/>
              </a:ext>
            </a:extLst>
          </p:cNvPr>
          <p:cNvSpPr txBox="1"/>
          <p:nvPr/>
        </p:nvSpPr>
        <p:spPr>
          <a:xfrm>
            <a:off x="1225307" y="3088073"/>
            <a:ext cx="9741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Bu sunum tarafımdan hazırlanmamış olup 2017-2018 Eğitim Öğretim yılında güncellenen müfredata 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göre Milli Eğitim Bakanlığı ve Google işbirliği ile hazırlanan materyaller arasından alınmıştır. 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Sadece ufak tefek değişikler yapılmıştır.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Dersimize verilen önemden dolayı emeği geçen herkese teşekkürü bir borç biliriz.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Ayrıntılı bilgi ve içeriklere Temel Eğitim Genel Müdürlüğü </a:t>
            </a:r>
            <a:r>
              <a:rPr lang="tr-TR" b="1" dirty="0">
                <a:solidFill>
                  <a:schemeClr val="bg1"/>
                </a:solidFill>
                <a:hlinkClick r:id="rId3"/>
              </a:rPr>
              <a:t>ilgili</a:t>
            </a:r>
            <a:r>
              <a:rPr lang="tr-TR" b="1" dirty="0">
                <a:solidFill>
                  <a:schemeClr val="bg1"/>
                </a:solidFill>
              </a:rPr>
              <a:t> sayfasından ulaşabilirsiniz.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E81A592-DCB6-46AE-B40A-716ED8F5A8C8}"/>
              </a:ext>
            </a:extLst>
          </p:cNvPr>
          <p:cNvSpPr txBox="1"/>
          <p:nvPr/>
        </p:nvSpPr>
        <p:spPr>
          <a:xfrm>
            <a:off x="6344529" y="4726743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Düzenleyen ÖZGÜR ŞEREMET</a:t>
            </a:r>
          </a:p>
        </p:txBody>
      </p:sp>
    </p:spTree>
    <p:extLst>
      <p:ext uri="{BB962C8B-B14F-4D97-AF65-F5344CB8AC3E}">
        <p14:creationId xmlns:p14="http://schemas.microsoft.com/office/powerpoint/2010/main" val="116167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87">
            <a:extLst>
              <a:ext uri="{FF2B5EF4-FFF2-40B4-BE49-F238E27FC236}">
                <a16:creationId xmlns:a16="http://schemas.microsoft.com/office/drawing/2014/main" id="{75D0475A-140D-40DE-A5CC-B337D0A38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88">
            <a:extLst>
              <a:ext uri="{FF2B5EF4-FFF2-40B4-BE49-F238E27FC236}">
                <a16:creationId xmlns:a16="http://schemas.microsoft.com/office/drawing/2014/main" id="{72E4CF9A-BE38-4E1B-92BC-CDD8BDAE2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0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89">
            <a:extLst>
              <a:ext uri="{FF2B5EF4-FFF2-40B4-BE49-F238E27FC236}">
                <a16:creationId xmlns:a16="http://schemas.microsoft.com/office/drawing/2014/main" id="{61FCD98B-D887-4DBF-973B-31A6DFED1C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0">
            <a:extLst>
              <a:ext uri="{FF2B5EF4-FFF2-40B4-BE49-F238E27FC236}">
                <a16:creationId xmlns:a16="http://schemas.microsoft.com/office/drawing/2014/main" id="{17E04FC4-C4CD-4268-A94E-CBA1A76B2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1">
            <a:extLst>
              <a:ext uri="{FF2B5EF4-FFF2-40B4-BE49-F238E27FC236}">
                <a16:creationId xmlns:a16="http://schemas.microsoft.com/office/drawing/2014/main" id="{D00CAD79-8091-4E11-92FF-037C6C857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2">
            <a:extLst>
              <a:ext uri="{FF2B5EF4-FFF2-40B4-BE49-F238E27FC236}">
                <a16:creationId xmlns:a16="http://schemas.microsoft.com/office/drawing/2014/main" id="{73BE1EE1-0350-4CF9-8263-0AA0B77A3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3">
            <a:extLst>
              <a:ext uri="{FF2B5EF4-FFF2-40B4-BE49-F238E27FC236}">
                <a16:creationId xmlns:a16="http://schemas.microsoft.com/office/drawing/2014/main" id="{552D96C3-E6F8-4781-B5D6-E8C306361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9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094">
            <a:extLst>
              <a:ext uri="{FF2B5EF4-FFF2-40B4-BE49-F238E27FC236}">
                <a16:creationId xmlns:a16="http://schemas.microsoft.com/office/drawing/2014/main" id="{6CABD449-1D45-4195-84BC-CF3A450353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Geniş ekran</PresentationFormat>
  <Paragraphs>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ŞEREMET</dc:creator>
  <cp:lastModifiedBy>Özgür ŞEREMET</cp:lastModifiedBy>
  <cp:revision>2</cp:revision>
  <dcterms:created xsi:type="dcterms:W3CDTF">2017-10-15T19:44:33Z</dcterms:created>
  <dcterms:modified xsi:type="dcterms:W3CDTF">2017-10-15T19:48:39Z</dcterms:modified>
</cp:coreProperties>
</file>