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6" r:id="rId13"/>
    <p:sldId id="270" r:id="rId14"/>
    <p:sldId id="272" r:id="rId15"/>
    <p:sldId id="273" r:id="rId16"/>
    <p:sldId id="274" r:id="rId17"/>
    <p:sldId id="260" r:id="rId18"/>
    <p:sldId id="261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B41"/>
    <a:srgbClr val="7D7447"/>
    <a:srgbClr val="887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78" y="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77061-7CBC-43A6-92A8-9675FAFE71F9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63D05EB-3FAE-47C9-80C5-A4CA61A4EC81}">
      <dgm:prSet phldrT="[Metin]"/>
      <dgm:spPr/>
      <dgm:t>
        <a:bodyPr/>
        <a:lstStyle/>
        <a:p>
          <a:r>
            <a:rPr lang="tr-TR" b="1" dirty="0" smtClean="0"/>
            <a:t>BİLGİSAYAR</a:t>
          </a:r>
          <a:endParaRPr lang="tr-TR" b="1" dirty="0"/>
        </a:p>
      </dgm:t>
    </dgm:pt>
    <dgm:pt modelId="{02FB03E5-82E5-4413-AC35-C6C97BF54F5D}" type="parTrans" cxnId="{E90F58E6-02E8-43F2-BEAC-DD755338427B}">
      <dgm:prSet/>
      <dgm:spPr/>
      <dgm:t>
        <a:bodyPr/>
        <a:lstStyle/>
        <a:p>
          <a:endParaRPr lang="tr-TR"/>
        </a:p>
      </dgm:t>
    </dgm:pt>
    <dgm:pt modelId="{06CFD4BA-0CDC-4E50-B5B1-FC138B45D9B1}" type="sibTrans" cxnId="{E90F58E6-02E8-43F2-BEAC-DD755338427B}">
      <dgm:prSet/>
      <dgm:spPr/>
      <dgm:t>
        <a:bodyPr/>
        <a:lstStyle/>
        <a:p>
          <a:endParaRPr lang="tr-TR"/>
        </a:p>
      </dgm:t>
    </dgm:pt>
    <dgm:pt modelId="{A427FA8C-6387-4B99-A957-F9FCC53543ED}">
      <dgm:prSet phldrT="[Metin]"/>
      <dgm:spPr/>
      <dgm:t>
        <a:bodyPr/>
        <a:lstStyle/>
        <a:p>
          <a:r>
            <a:rPr lang="tr-TR" b="1" dirty="0" smtClean="0"/>
            <a:t>10 BAYT</a:t>
          </a:r>
          <a:endParaRPr lang="tr-TR" b="1" dirty="0"/>
        </a:p>
      </dgm:t>
    </dgm:pt>
    <dgm:pt modelId="{460B36A1-39EC-438E-B52F-411ABF66EEA5}" type="parTrans" cxnId="{84B28B4F-B5A7-42BD-9139-9AD6C79D9359}">
      <dgm:prSet/>
      <dgm:spPr/>
      <dgm:t>
        <a:bodyPr/>
        <a:lstStyle/>
        <a:p>
          <a:endParaRPr lang="tr-TR"/>
        </a:p>
      </dgm:t>
    </dgm:pt>
    <dgm:pt modelId="{DC80E161-980F-47DE-8F5C-55DF117918F4}" type="sibTrans" cxnId="{84B28B4F-B5A7-42BD-9139-9AD6C79D9359}">
      <dgm:prSet/>
      <dgm:spPr/>
      <dgm:t>
        <a:bodyPr/>
        <a:lstStyle/>
        <a:p>
          <a:endParaRPr lang="tr-TR"/>
        </a:p>
      </dgm:t>
    </dgm:pt>
    <dgm:pt modelId="{9901B2F4-F633-403C-892E-FE40BA72CDF8}" type="pres">
      <dgm:prSet presAssocID="{04277061-7CBC-43A6-92A8-9675FAFE71F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855B893-FF60-472F-9F2E-42334D1FAC40}" type="pres">
      <dgm:prSet presAssocID="{363D05EB-3FAE-47C9-80C5-A4CA61A4EC81}" presName="chaos" presStyleCnt="0"/>
      <dgm:spPr/>
    </dgm:pt>
    <dgm:pt modelId="{E7DB1C98-D724-4C66-BAA9-7B34E0A43D11}" type="pres">
      <dgm:prSet presAssocID="{363D05EB-3FAE-47C9-80C5-A4CA61A4EC81}" presName="parTx1" presStyleLbl="revTx" presStyleIdx="0" presStyleCnt="1"/>
      <dgm:spPr/>
      <dgm:t>
        <a:bodyPr/>
        <a:lstStyle/>
        <a:p>
          <a:endParaRPr lang="tr-TR"/>
        </a:p>
      </dgm:t>
    </dgm:pt>
    <dgm:pt modelId="{AD094D51-9DB6-4679-9151-AF8A55D2C508}" type="pres">
      <dgm:prSet presAssocID="{363D05EB-3FAE-47C9-80C5-A4CA61A4EC81}" presName="c1" presStyleLbl="node1" presStyleIdx="0" presStyleCnt="19"/>
      <dgm:spPr/>
    </dgm:pt>
    <dgm:pt modelId="{60DEA37F-4C36-4500-B6E6-2F2FE677F12F}" type="pres">
      <dgm:prSet presAssocID="{363D05EB-3FAE-47C9-80C5-A4CA61A4EC81}" presName="c2" presStyleLbl="node1" presStyleIdx="1" presStyleCnt="19"/>
      <dgm:spPr/>
    </dgm:pt>
    <dgm:pt modelId="{A6EE6DA7-F86C-4A8A-BA92-9DC23230D4E7}" type="pres">
      <dgm:prSet presAssocID="{363D05EB-3FAE-47C9-80C5-A4CA61A4EC81}" presName="c3" presStyleLbl="node1" presStyleIdx="2" presStyleCnt="19"/>
      <dgm:spPr/>
    </dgm:pt>
    <dgm:pt modelId="{AA0168A0-D55D-411D-9A17-894CC1311D2F}" type="pres">
      <dgm:prSet presAssocID="{363D05EB-3FAE-47C9-80C5-A4CA61A4EC81}" presName="c4" presStyleLbl="node1" presStyleIdx="3" presStyleCnt="19"/>
      <dgm:spPr/>
    </dgm:pt>
    <dgm:pt modelId="{ECC3CDF6-E40F-494C-88DC-04A924EF0D2E}" type="pres">
      <dgm:prSet presAssocID="{363D05EB-3FAE-47C9-80C5-A4CA61A4EC81}" presName="c5" presStyleLbl="node1" presStyleIdx="4" presStyleCnt="19"/>
      <dgm:spPr/>
    </dgm:pt>
    <dgm:pt modelId="{9DC3E2DD-756D-4F53-A9F5-E92AB9761336}" type="pres">
      <dgm:prSet presAssocID="{363D05EB-3FAE-47C9-80C5-A4CA61A4EC81}" presName="c6" presStyleLbl="node1" presStyleIdx="5" presStyleCnt="19"/>
      <dgm:spPr/>
    </dgm:pt>
    <dgm:pt modelId="{4AF96C07-A577-4853-8836-888DEA6794AB}" type="pres">
      <dgm:prSet presAssocID="{363D05EB-3FAE-47C9-80C5-A4CA61A4EC81}" presName="c7" presStyleLbl="node1" presStyleIdx="6" presStyleCnt="19"/>
      <dgm:spPr/>
    </dgm:pt>
    <dgm:pt modelId="{5C403E30-E5E2-455A-910F-8C1F7DA70C20}" type="pres">
      <dgm:prSet presAssocID="{363D05EB-3FAE-47C9-80C5-A4CA61A4EC81}" presName="c8" presStyleLbl="node1" presStyleIdx="7" presStyleCnt="19"/>
      <dgm:spPr/>
    </dgm:pt>
    <dgm:pt modelId="{A1E035FF-8B98-41B5-BD00-DE66F71673E6}" type="pres">
      <dgm:prSet presAssocID="{363D05EB-3FAE-47C9-80C5-A4CA61A4EC81}" presName="c9" presStyleLbl="node1" presStyleIdx="8" presStyleCnt="19"/>
      <dgm:spPr/>
    </dgm:pt>
    <dgm:pt modelId="{3BBE05B2-A6BE-4982-BA59-2EA0C9813D5B}" type="pres">
      <dgm:prSet presAssocID="{363D05EB-3FAE-47C9-80C5-A4CA61A4EC81}" presName="c10" presStyleLbl="node1" presStyleIdx="9" presStyleCnt="19"/>
      <dgm:spPr/>
    </dgm:pt>
    <dgm:pt modelId="{1628D7FE-32EA-4312-9947-BB16BFA96E0B}" type="pres">
      <dgm:prSet presAssocID="{363D05EB-3FAE-47C9-80C5-A4CA61A4EC81}" presName="c11" presStyleLbl="node1" presStyleIdx="10" presStyleCnt="19"/>
      <dgm:spPr/>
    </dgm:pt>
    <dgm:pt modelId="{5520905F-EB67-473B-BFA1-EBD2BD0305EF}" type="pres">
      <dgm:prSet presAssocID="{363D05EB-3FAE-47C9-80C5-A4CA61A4EC81}" presName="c12" presStyleLbl="node1" presStyleIdx="11" presStyleCnt="19"/>
      <dgm:spPr/>
    </dgm:pt>
    <dgm:pt modelId="{88E73E74-C7CA-49F7-B5C9-6B9FC4A2D3F2}" type="pres">
      <dgm:prSet presAssocID="{363D05EB-3FAE-47C9-80C5-A4CA61A4EC81}" presName="c13" presStyleLbl="node1" presStyleIdx="12" presStyleCnt="19"/>
      <dgm:spPr/>
    </dgm:pt>
    <dgm:pt modelId="{5B40AA62-A8DB-453D-81FE-85FA27B43480}" type="pres">
      <dgm:prSet presAssocID="{363D05EB-3FAE-47C9-80C5-A4CA61A4EC81}" presName="c14" presStyleLbl="node1" presStyleIdx="13" presStyleCnt="19"/>
      <dgm:spPr/>
    </dgm:pt>
    <dgm:pt modelId="{BD6CDCC2-C1A0-400A-91C6-71474979D668}" type="pres">
      <dgm:prSet presAssocID="{363D05EB-3FAE-47C9-80C5-A4CA61A4EC81}" presName="c15" presStyleLbl="node1" presStyleIdx="14" presStyleCnt="19"/>
      <dgm:spPr/>
    </dgm:pt>
    <dgm:pt modelId="{D94BA45D-CC69-42A1-83E4-67BE2270F25D}" type="pres">
      <dgm:prSet presAssocID="{363D05EB-3FAE-47C9-80C5-A4CA61A4EC81}" presName="c16" presStyleLbl="node1" presStyleIdx="15" presStyleCnt="19"/>
      <dgm:spPr/>
    </dgm:pt>
    <dgm:pt modelId="{D6A400CD-E701-4AF2-95AB-82FBA529819B}" type="pres">
      <dgm:prSet presAssocID="{363D05EB-3FAE-47C9-80C5-A4CA61A4EC81}" presName="c17" presStyleLbl="node1" presStyleIdx="16" presStyleCnt="19"/>
      <dgm:spPr/>
    </dgm:pt>
    <dgm:pt modelId="{0F2AA6F8-3042-4CBC-A504-2A536120D846}" type="pres">
      <dgm:prSet presAssocID="{363D05EB-3FAE-47C9-80C5-A4CA61A4EC81}" presName="c18" presStyleLbl="node1" presStyleIdx="17" presStyleCnt="19"/>
      <dgm:spPr/>
    </dgm:pt>
    <dgm:pt modelId="{0B31FEF4-F13C-4D23-BA8B-3FD7B6447C08}" type="pres">
      <dgm:prSet presAssocID="{06CFD4BA-0CDC-4E50-B5B1-FC138B45D9B1}" presName="chevronComposite1" presStyleCnt="0"/>
      <dgm:spPr/>
    </dgm:pt>
    <dgm:pt modelId="{57A889A4-F40F-41F0-BEDB-2A22889328FB}" type="pres">
      <dgm:prSet presAssocID="{06CFD4BA-0CDC-4E50-B5B1-FC138B45D9B1}" presName="chevron1" presStyleLbl="sibTrans2D1" presStyleIdx="0" presStyleCnt="2"/>
      <dgm:spPr/>
    </dgm:pt>
    <dgm:pt modelId="{B590EE19-B95B-4812-B317-6BEC12695605}" type="pres">
      <dgm:prSet presAssocID="{06CFD4BA-0CDC-4E50-B5B1-FC138B45D9B1}" presName="spChevron1" presStyleCnt="0"/>
      <dgm:spPr/>
    </dgm:pt>
    <dgm:pt modelId="{F8F3B569-C47D-49A7-AB54-21EE548A2F17}" type="pres">
      <dgm:prSet presAssocID="{06CFD4BA-0CDC-4E50-B5B1-FC138B45D9B1}" presName="overlap" presStyleCnt="0"/>
      <dgm:spPr/>
    </dgm:pt>
    <dgm:pt modelId="{737DFFA6-B2AB-49AD-B984-B7BB6E99793E}" type="pres">
      <dgm:prSet presAssocID="{06CFD4BA-0CDC-4E50-B5B1-FC138B45D9B1}" presName="chevronComposite2" presStyleCnt="0"/>
      <dgm:spPr/>
    </dgm:pt>
    <dgm:pt modelId="{D1771602-7963-4267-8643-1E8FAD2B4A04}" type="pres">
      <dgm:prSet presAssocID="{06CFD4BA-0CDC-4E50-B5B1-FC138B45D9B1}" presName="chevron2" presStyleLbl="sibTrans2D1" presStyleIdx="1" presStyleCnt="2"/>
      <dgm:spPr/>
    </dgm:pt>
    <dgm:pt modelId="{FF2A7985-BC81-4CA5-89AC-E2DE20BC31BA}" type="pres">
      <dgm:prSet presAssocID="{06CFD4BA-0CDC-4E50-B5B1-FC138B45D9B1}" presName="spChevron2" presStyleCnt="0"/>
      <dgm:spPr/>
    </dgm:pt>
    <dgm:pt modelId="{4577DBA3-BFAB-4E2A-87C6-0ED0A60D811A}" type="pres">
      <dgm:prSet presAssocID="{A427FA8C-6387-4B99-A957-F9FCC53543ED}" presName="last" presStyleCnt="0"/>
      <dgm:spPr/>
    </dgm:pt>
    <dgm:pt modelId="{8964C151-AC47-425B-A807-47676BA89120}" type="pres">
      <dgm:prSet presAssocID="{A427FA8C-6387-4B99-A957-F9FCC53543ED}" presName="circleTx" presStyleLbl="node1" presStyleIdx="18" presStyleCnt="19"/>
      <dgm:spPr/>
      <dgm:t>
        <a:bodyPr/>
        <a:lstStyle/>
        <a:p>
          <a:endParaRPr lang="tr-TR"/>
        </a:p>
      </dgm:t>
    </dgm:pt>
    <dgm:pt modelId="{A3B1D1B4-83FE-4DC2-AFE9-0C586669519A}" type="pres">
      <dgm:prSet presAssocID="{A427FA8C-6387-4B99-A957-F9FCC53543ED}" presName="spN" presStyleCnt="0"/>
      <dgm:spPr/>
    </dgm:pt>
  </dgm:ptLst>
  <dgm:cxnLst>
    <dgm:cxn modelId="{E90F58E6-02E8-43F2-BEAC-DD755338427B}" srcId="{04277061-7CBC-43A6-92A8-9675FAFE71F9}" destId="{363D05EB-3FAE-47C9-80C5-A4CA61A4EC81}" srcOrd="0" destOrd="0" parTransId="{02FB03E5-82E5-4413-AC35-C6C97BF54F5D}" sibTransId="{06CFD4BA-0CDC-4E50-B5B1-FC138B45D9B1}"/>
    <dgm:cxn modelId="{84B28B4F-B5A7-42BD-9139-9AD6C79D9359}" srcId="{04277061-7CBC-43A6-92A8-9675FAFE71F9}" destId="{A427FA8C-6387-4B99-A957-F9FCC53543ED}" srcOrd="1" destOrd="0" parTransId="{460B36A1-39EC-438E-B52F-411ABF66EEA5}" sibTransId="{DC80E161-980F-47DE-8F5C-55DF117918F4}"/>
    <dgm:cxn modelId="{72558E17-8C48-4077-B1F3-715DF441B74A}" type="presOf" srcId="{04277061-7CBC-43A6-92A8-9675FAFE71F9}" destId="{9901B2F4-F633-403C-892E-FE40BA72CDF8}" srcOrd="0" destOrd="0" presId="urn:microsoft.com/office/officeart/2009/3/layout/RandomtoResultProcess"/>
    <dgm:cxn modelId="{E8B5C461-2D24-49EA-A69D-A6BC573D221F}" type="presOf" srcId="{A427FA8C-6387-4B99-A957-F9FCC53543ED}" destId="{8964C151-AC47-425B-A807-47676BA89120}" srcOrd="0" destOrd="0" presId="urn:microsoft.com/office/officeart/2009/3/layout/RandomtoResultProcess"/>
    <dgm:cxn modelId="{2AA0C3A4-A1F2-49E6-B3B9-F5D2E178465E}" type="presOf" srcId="{363D05EB-3FAE-47C9-80C5-A4CA61A4EC81}" destId="{E7DB1C98-D724-4C66-BAA9-7B34E0A43D11}" srcOrd="0" destOrd="0" presId="urn:microsoft.com/office/officeart/2009/3/layout/RandomtoResultProcess"/>
    <dgm:cxn modelId="{B6509C78-6264-4DBD-A2D3-E6D439751D0C}" type="presParOf" srcId="{9901B2F4-F633-403C-892E-FE40BA72CDF8}" destId="{8855B893-FF60-472F-9F2E-42334D1FAC40}" srcOrd="0" destOrd="0" presId="urn:microsoft.com/office/officeart/2009/3/layout/RandomtoResultProcess"/>
    <dgm:cxn modelId="{096F6534-35D7-4FAA-8CC5-AB3E269B0B54}" type="presParOf" srcId="{8855B893-FF60-472F-9F2E-42334D1FAC40}" destId="{E7DB1C98-D724-4C66-BAA9-7B34E0A43D11}" srcOrd="0" destOrd="0" presId="urn:microsoft.com/office/officeart/2009/3/layout/RandomtoResultProcess"/>
    <dgm:cxn modelId="{058ECA2E-A275-4B91-BBED-A959EA420C86}" type="presParOf" srcId="{8855B893-FF60-472F-9F2E-42334D1FAC40}" destId="{AD094D51-9DB6-4679-9151-AF8A55D2C508}" srcOrd="1" destOrd="0" presId="urn:microsoft.com/office/officeart/2009/3/layout/RandomtoResultProcess"/>
    <dgm:cxn modelId="{ADC2BBC1-93E4-4C8B-8F7A-4EE84660AE8A}" type="presParOf" srcId="{8855B893-FF60-472F-9F2E-42334D1FAC40}" destId="{60DEA37F-4C36-4500-B6E6-2F2FE677F12F}" srcOrd="2" destOrd="0" presId="urn:microsoft.com/office/officeart/2009/3/layout/RandomtoResultProcess"/>
    <dgm:cxn modelId="{2DEFA3BF-0F1B-4A40-8C12-57CBADF6259C}" type="presParOf" srcId="{8855B893-FF60-472F-9F2E-42334D1FAC40}" destId="{A6EE6DA7-F86C-4A8A-BA92-9DC23230D4E7}" srcOrd="3" destOrd="0" presId="urn:microsoft.com/office/officeart/2009/3/layout/RandomtoResultProcess"/>
    <dgm:cxn modelId="{9DB8796D-D150-4EF2-B2FF-7BAC2B3869FD}" type="presParOf" srcId="{8855B893-FF60-472F-9F2E-42334D1FAC40}" destId="{AA0168A0-D55D-411D-9A17-894CC1311D2F}" srcOrd="4" destOrd="0" presId="urn:microsoft.com/office/officeart/2009/3/layout/RandomtoResultProcess"/>
    <dgm:cxn modelId="{870A3F2D-FC49-4CCA-9CB5-D7DA2733A19C}" type="presParOf" srcId="{8855B893-FF60-472F-9F2E-42334D1FAC40}" destId="{ECC3CDF6-E40F-494C-88DC-04A924EF0D2E}" srcOrd="5" destOrd="0" presId="urn:microsoft.com/office/officeart/2009/3/layout/RandomtoResultProcess"/>
    <dgm:cxn modelId="{31DE09DB-D8E5-4D53-B57C-D42B4A888D7D}" type="presParOf" srcId="{8855B893-FF60-472F-9F2E-42334D1FAC40}" destId="{9DC3E2DD-756D-4F53-A9F5-E92AB9761336}" srcOrd="6" destOrd="0" presId="urn:microsoft.com/office/officeart/2009/3/layout/RandomtoResultProcess"/>
    <dgm:cxn modelId="{8BEDBDAF-AA97-40AC-9E4C-136C392C56B5}" type="presParOf" srcId="{8855B893-FF60-472F-9F2E-42334D1FAC40}" destId="{4AF96C07-A577-4853-8836-888DEA6794AB}" srcOrd="7" destOrd="0" presId="urn:microsoft.com/office/officeart/2009/3/layout/RandomtoResultProcess"/>
    <dgm:cxn modelId="{2CD4AE26-5DC6-45CF-B268-5F0170F641A7}" type="presParOf" srcId="{8855B893-FF60-472F-9F2E-42334D1FAC40}" destId="{5C403E30-E5E2-455A-910F-8C1F7DA70C20}" srcOrd="8" destOrd="0" presId="urn:microsoft.com/office/officeart/2009/3/layout/RandomtoResultProcess"/>
    <dgm:cxn modelId="{3375BACB-D0D9-4406-954F-36BFDE0D2123}" type="presParOf" srcId="{8855B893-FF60-472F-9F2E-42334D1FAC40}" destId="{A1E035FF-8B98-41B5-BD00-DE66F71673E6}" srcOrd="9" destOrd="0" presId="urn:microsoft.com/office/officeart/2009/3/layout/RandomtoResultProcess"/>
    <dgm:cxn modelId="{8199E0AA-8BB0-4296-ADAF-D217A4964F9F}" type="presParOf" srcId="{8855B893-FF60-472F-9F2E-42334D1FAC40}" destId="{3BBE05B2-A6BE-4982-BA59-2EA0C9813D5B}" srcOrd="10" destOrd="0" presId="urn:microsoft.com/office/officeart/2009/3/layout/RandomtoResultProcess"/>
    <dgm:cxn modelId="{EFB836EB-47AC-4F0D-B7D4-648BCB33EEDC}" type="presParOf" srcId="{8855B893-FF60-472F-9F2E-42334D1FAC40}" destId="{1628D7FE-32EA-4312-9947-BB16BFA96E0B}" srcOrd="11" destOrd="0" presId="urn:microsoft.com/office/officeart/2009/3/layout/RandomtoResultProcess"/>
    <dgm:cxn modelId="{6C37BAC7-6935-4D87-84B4-7ED567889005}" type="presParOf" srcId="{8855B893-FF60-472F-9F2E-42334D1FAC40}" destId="{5520905F-EB67-473B-BFA1-EBD2BD0305EF}" srcOrd="12" destOrd="0" presId="urn:microsoft.com/office/officeart/2009/3/layout/RandomtoResultProcess"/>
    <dgm:cxn modelId="{1BCE7B69-CDF8-49E5-AF5C-F16D5B6BC266}" type="presParOf" srcId="{8855B893-FF60-472F-9F2E-42334D1FAC40}" destId="{88E73E74-C7CA-49F7-B5C9-6B9FC4A2D3F2}" srcOrd="13" destOrd="0" presId="urn:microsoft.com/office/officeart/2009/3/layout/RandomtoResultProcess"/>
    <dgm:cxn modelId="{18D59F7D-9803-4093-A533-F2AA5105764A}" type="presParOf" srcId="{8855B893-FF60-472F-9F2E-42334D1FAC40}" destId="{5B40AA62-A8DB-453D-81FE-85FA27B43480}" srcOrd="14" destOrd="0" presId="urn:microsoft.com/office/officeart/2009/3/layout/RandomtoResultProcess"/>
    <dgm:cxn modelId="{FF0429D0-C8C4-4677-997D-2F3C10282682}" type="presParOf" srcId="{8855B893-FF60-472F-9F2E-42334D1FAC40}" destId="{BD6CDCC2-C1A0-400A-91C6-71474979D668}" srcOrd="15" destOrd="0" presId="urn:microsoft.com/office/officeart/2009/3/layout/RandomtoResultProcess"/>
    <dgm:cxn modelId="{CE9C91E7-1D3A-45C9-A76D-7BC8B60A24C3}" type="presParOf" srcId="{8855B893-FF60-472F-9F2E-42334D1FAC40}" destId="{D94BA45D-CC69-42A1-83E4-67BE2270F25D}" srcOrd="16" destOrd="0" presId="urn:microsoft.com/office/officeart/2009/3/layout/RandomtoResultProcess"/>
    <dgm:cxn modelId="{3591B3B8-482B-43A4-938C-9BB60275425F}" type="presParOf" srcId="{8855B893-FF60-472F-9F2E-42334D1FAC40}" destId="{D6A400CD-E701-4AF2-95AB-82FBA529819B}" srcOrd="17" destOrd="0" presId="urn:microsoft.com/office/officeart/2009/3/layout/RandomtoResultProcess"/>
    <dgm:cxn modelId="{2A7726A5-ABBB-4E3F-8017-906A4F1FF2DA}" type="presParOf" srcId="{8855B893-FF60-472F-9F2E-42334D1FAC40}" destId="{0F2AA6F8-3042-4CBC-A504-2A536120D846}" srcOrd="18" destOrd="0" presId="urn:microsoft.com/office/officeart/2009/3/layout/RandomtoResultProcess"/>
    <dgm:cxn modelId="{CA0A3E3E-D206-4FA9-B771-B6E7EE0FCD9A}" type="presParOf" srcId="{9901B2F4-F633-403C-892E-FE40BA72CDF8}" destId="{0B31FEF4-F13C-4D23-BA8B-3FD7B6447C08}" srcOrd="1" destOrd="0" presId="urn:microsoft.com/office/officeart/2009/3/layout/RandomtoResultProcess"/>
    <dgm:cxn modelId="{81CED6D4-89F1-4007-80AA-360D5A77BA58}" type="presParOf" srcId="{0B31FEF4-F13C-4D23-BA8B-3FD7B6447C08}" destId="{57A889A4-F40F-41F0-BEDB-2A22889328FB}" srcOrd="0" destOrd="0" presId="urn:microsoft.com/office/officeart/2009/3/layout/RandomtoResultProcess"/>
    <dgm:cxn modelId="{72BE3C1A-C107-4D3B-94AC-82A3974CE6C4}" type="presParOf" srcId="{0B31FEF4-F13C-4D23-BA8B-3FD7B6447C08}" destId="{B590EE19-B95B-4812-B317-6BEC12695605}" srcOrd="1" destOrd="0" presId="urn:microsoft.com/office/officeart/2009/3/layout/RandomtoResultProcess"/>
    <dgm:cxn modelId="{EE09056D-E172-4908-8C99-D2B750336AAA}" type="presParOf" srcId="{9901B2F4-F633-403C-892E-FE40BA72CDF8}" destId="{F8F3B569-C47D-49A7-AB54-21EE548A2F17}" srcOrd="2" destOrd="0" presId="urn:microsoft.com/office/officeart/2009/3/layout/RandomtoResultProcess"/>
    <dgm:cxn modelId="{4195BFE7-1729-4F1B-B5F6-96A92E0A66B1}" type="presParOf" srcId="{9901B2F4-F633-403C-892E-FE40BA72CDF8}" destId="{737DFFA6-B2AB-49AD-B984-B7BB6E99793E}" srcOrd="3" destOrd="0" presId="urn:microsoft.com/office/officeart/2009/3/layout/RandomtoResultProcess"/>
    <dgm:cxn modelId="{13850E23-5899-4B0A-A813-08D76D1785B9}" type="presParOf" srcId="{737DFFA6-B2AB-49AD-B984-B7BB6E99793E}" destId="{D1771602-7963-4267-8643-1E8FAD2B4A04}" srcOrd="0" destOrd="0" presId="urn:microsoft.com/office/officeart/2009/3/layout/RandomtoResultProcess"/>
    <dgm:cxn modelId="{CE08DB80-C9BC-4610-A433-7829C1F78800}" type="presParOf" srcId="{737DFFA6-B2AB-49AD-B984-B7BB6E99793E}" destId="{FF2A7985-BC81-4CA5-89AC-E2DE20BC31BA}" srcOrd="1" destOrd="0" presId="urn:microsoft.com/office/officeart/2009/3/layout/RandomtoResultProcess"/>
    <dgm:cxn modelId="{6ECF375F-A827-4D12-851F-4D67B48F9251}" type="presParOf" srcId="{9901B2F4-F633-403C-892E-FE40BA72CDF8}" destId="{4577DBA3-BFAB-4E2A-87C6-0ED0A60D811A}" srcOrd="4" destOrd="0" presId="urn:microsoft.com/office/officeart/2009/3/layout/RandomtoResultProcess"/>
    <dgm:cxn modelId="{FD8DF0FD-3637-4D6B-A9FF-A3663A7321D4}" type="presParOf" srcId="{4577DBA3-BFAB-4E2A-87C6-0ED0A60D811A}" destId="{8964C151-AC47-425B-A807-47676BA89120}" srcOrd="0" destOrd="0" presId="urn:microsoft.com/office/officeart/2009/3/layout/RandomtoResultProcess"/>
    <dgm:cxn modelId="{E7645C27-8FCF-4B5D-B4A1-1AFC77FB3089}" type="presParOf" srcId="{4577DBA3-BFAB-4E2A-87C6-0ED0A60D811A}" destId="{A3B1D1B4-83FE-4DC2-AFE9-0C586669519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9278D-7CB6-4A6D-B1EC-8231DD3F5887}" type="doc">
      <dgm:prSet loTypeId="urn:microsoft.com/office/officeart/2005/8/layout/chevron1" loCatId="process" qsTypeId="urn:microsoft.com/office/officeart/2005/8/quickstyle/3d5" qsCatId="3D" csTypeId="urn:microsoft.com/office/officeart/2005/8/colors/colorful5" csCatId="colorful" phldr="1"/>
      <dgm:spPr/>
    </dgm:pt>
    <dgm:pt modelId="{82983E9A-A940-4905-9695-1B85E06ECAE6}">
      <dgm:prSet phldrT="[Metin]"/>
      <dgm:spPr/>
      <dgm:t>
        <a:bodyPr/>
        <a:lstStyle/>
        <a:p>
          <a:r>
            <a:rPr lang="tr-TR" dirty="0" smtClean="0"/>
            <a:t>1 KB</a:t>
          </a:r>
          <a:endParaRPr lang="tr-TR" dirty="0"/>
        </a:p>
      </dgm:t>
    </dgm:pt>
    <dgm:pt modelId="{92D5A5AF-0D97-42DD-B890-53BBE65E7E51}" type="parTrans" cxnId="{E8132D2A-207B-43A5-A734-EA82E07447E5}">
      <dgm:prSet/>
      <dgm:spPr/>
      <dgm:t>
        <a:bodyPr/>
        <a:lstStyle/>
        <a:p>
          <a:endParaRPr lang="tr-TR"/>
        </a:p>
      </dgm:t>
    </dgm:pt>
    <dgm:pt modelId="{B76B6E90-E0B4-4928-A724-A72718C01B18}" type="sibTrans" cxnId="{E8132D2A-207B-43A5-A734-EA82E07447E5}">
      <dgm:prSet/>
      <dgm:spPr/>
      <dgm:t>
        <a:bodyPr/>
        <a:lstStyle/>
        <a:p>
          <a:endParaRPr lang="tr-TR"/>
        </a:p>
      </dgm:t>
    </dgm:pt>
    <dgm:pt modelId="{44DBF618-1C9B-4251-9461-61F9DE65A1D7}">
      <dgm:prSet phldrT="[Metin]"/>
      <dgm:spPr/>
      <dgm:t>
        <a:bodyPr/>
        <a:lstStyle/>
        <a:p>
          <a:r>
            <a:rPr lang="tr-TR" dirty="0" smtClean="0"/>
            <a:t>1024 B</a:t>
          </a:r>
          <a:endParaRPr lang="tr-TR" dirty="0"/>
        </a:p>
      </dgm:t>
    </dgm:pt>
    <dgm:pt modelId="{BEBC3BF9-A821-4673-82CC-B42E0B97422E}" type="parTrans" cxnId="{6FD56312-F4F5-469E-B8D4-0238AD9379CB}">
      <dgm:prSet/>
      <dgm:spPr/>
      <dgm:t>
        <a:bodyPr/>
        <a:lstStyle/>
        <a:p>
          <a:endParaRPr lang="tr-TR"/>
        </a:p>
      </dgm:t>
    </dgm:pt>
    <dgm:pt modelId="{9F117A1C-BA72-48FB-BD76-D9DF41A0F2AA}" type="sibTrans" cxnId="{6FD56312-F4F5-469E-B8D4-0238AD9379CB}">
      <dgm:prSet/>
      <dgm:spPr/>
      <dgm:t>
        <a:bodyPr/>
        <a:lstStyle/>
        <a:p>
          <a:endParaRPr lang="tr-TR"/>
        </a:p>
      </dgm:t>
    </dgm:pt>
    <dgm:pt modelId="{9109DAC4-EB19-4CF3-9CF8-389930B9F058}" type="pres">
      <dgm:prSet presAssocID="{8009278D-7CB6-4A6D-B1EC-8231DD3F5887}" presName="Name0" presStyleCnt="0">
        <dgm:presLayoutVars>
          <dgm:dir/>
          <dgm:animLvl val="lvl"/>
          <dgm:resizeHandles val="exact"/>
        </dgm:presLayoutVars>
      </dgm:prSet>
      <dgm:spPr/>
    </dgm:pt>
    <dgm:pt modelId="{48A9E506-7849-4B03-9D9F-C6FB0924D6F7}" type="pres">
      <dgm:prSet presAssocID="{82983E9A-A940-4905-9695-1B85E06ECAE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B0FABB-0B0E-48D8-9EA0-04256385C4A8}" type="pres">
      <dgm:prSet presAssocID="{B76B6E90-E0B4-4928-A724-A72718C01B18}" presName="parTxOnlySpace" presStyleCnt="0"/>
      <dgm:spPr/>
    </dgm:pt>
    <dgm:pt modelId="{5D0DC233-E644-405C-8E58-329927D483C2}" type="pres">
      <dgm:prSet presAssocID="{44DBF618-1C9B-4251-9461-61F9DE65A1D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132D2A-207B-43A5-A734-EA82E07447E5}" srcId="{8009278D-7CB6-4A6D-B1EC-8231DD3F5887}" destId="{82983E9A-A940-4905-9695-1B85E06ECAE6}" srcOrd="0" destOrd="0" parTransId="{92D5A5AF-0D97-42DD-B890-53BBE65E7E51}" sibTransId="{B76B6E90-E0B4-4928-A724-A72718C01B18}"/>
    <dgm:cxn modelId="{603FC762-A649-4B0C-9808-D1B50041A929}" type="presOf" srcId="{44DBF618-1C9B-4251-9461-61F9DE65A1D7}" destId="{5D0DC233-E644-405C-8E58-329927D483C2}" srcOrd="0" destOrd="0" presId="urn:microsoft.com/office/officeart/2005/8/layout/chevron1"/>
    <dgm:cxn modelId="{72F3E760-9573-4F18-9C16-2F9E0AB0DF26}" type="presOf" srcId="{82983E9A-A940-4905-9695-1B85E06ECAE6}" destId="{48A9E506-7849-4B03-9D9F-C6FB0924D6F7}" srcOrd="0" destOrd="0" presId="urn:microsoft.com/office/officeart/2005/8/layout/chevron1"/>
    <dgm:cxn modelId="{3DD546FD-6D6F-4C23-A292-11025AF589DD}" type="presOf" srcId="{8009278D-7CB6-4A6D-B1EC-8231DD3F5887}" destId="{9109DAC4-EB19-4CF3-9CF8-389930B9F058}" srcOrd="0" destOrd="0" presId="urn:microsoft.com/office/officeart/2005/8/layout/chevron1"/>
    <dgm:cxn modelId="{6FD56312-F4F5-469E-B8D4-0238AD9379CB}" srcId="{8009278D-7CB6-4A6D-B1EC-8231DD3F5887}" destId="{44DBF618-1C9B-4251-9461-61F9DE65A1D7}" srcOrd="1" destOrd="0" parTransId="{BEBC3BF9-A821-4673-82CC-B42E0B97422E}" sibTransId="{9F117A1C-BA72-48FB-BD76-D9DF41A0F2AA}"/>
    <dgm:cxn modelId="{665A11D6-4FDC-47DF-98CE-0FD5A9AF6947}" type="presParOf" srcId="{9109DAC4-EB19-4CF3-9CF8-389930B9F058}" destId="{48A9E506-7849-4B03-9D9F-C6FB0924D6F7}" srcOrd="0" destOrd="0" presId="urn:microsoft.com/office/officeart/2005/8/layout/chevron1"/>
    <dgm:cxn modelId="{8F1A8693-12EF-476C-9C49-535657A9F7D3}" type="presParOf" srcId="{9109DAC4-EB19-4CF3-9CF8-389930B9F058}" destId="{BFB0FABB-0B0E-48D8-9EA0-04256385C4A8}" srcOrd="1" destOrd="0" presId="urn:microsoft.com/office/officeart/2005/8/layout/chevron1"/>
    <dgm:cxn modelId="{4436682F-AC8B-4EEE-848D-A59652775623}" type="presParOf" srcId="{9109DAC4-EB19-4CF3-9CF8-389930B9F058}" destId="{5D0DC233-E644-405C-8E58-329927D483C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68438-E399-4A90-BCE0-61773A0B03D9}" type="doc">
      <dgm:prSet loTypeId="urn:microsoft.com/office/officeart/2005/8/layout/pyramid2" loCatId="pyramid" qsTypeId="urn:microsoft.com/office/officeart/2005/8/quickstyle/3d5" qsCatId="3D" csTypeId="urn:microsoft.com/office/officeart/2005/8/colors/colorful2" csCatId="colorful" phldr="1"/>
      <dgm:spPr/>
    </dgm:pt>
    <dgm:pt modelId="{3FA2B4D5-0040-4BA8-ACC6-AEB52F6E4ED4}">
      <dgm:prSet phldrT="[Metin]"/>
      <dgm:spPr/>
      <dgm:t>
        <a:bodyPr/>
        <a:lstStyle/>
        <a:p>
          <a:r>
            <a:rPr lang="tr-TR" dirty="0" smtClean="0"/>
            <a:t>Megabayt (MB)</a:t>
          </a:r>
          <a:endParaRPr lang="tr-TR" dirty="0"/>
        </a:p>
      </dgm:t>
    </dgm:pt>
    <dgm:pt modelId="{696B690E-9F9C-4F6D-BE81-19E361978A1F}" type="parTrans" cxnId="{030F1AA3-3A97-40B1-8BD0-E47729624C61}">
      <dgm:prSet/>
      <dgm:spPr/>
      <dgm:t>
        <a:bodyPr/>
        <a:lstStyle/>
        <a:p>
          <a:endParaRPr lang="tr-TR"/>
        </a:p>
      </dgm:t>
    </dgm:pt>
    <dgm:pt modelId="{C75F5D8C-D9E7-4CC6-8F4E-07F7CC86232A}" type="sibTrans" cxnId="{030F1AA3-3A97-40B1-8BD0-E47729624C61}">
      <dgm:prSet/>
      <dgm:spPr/>
      <dgm:t>
        <a:bodyPr/>
        <a:lstStyle/>
        <a:p>
          <a:endParaRPr lang="tr-TR"/>
        </a:p>
      </dgm:t>
    </dgm:pt>
    <dgm:pt modelId="{EFEBD14E-FB3B-444F-992B-892341A6D4F3}">
      <dgm:prSet phldrT="[Metin]"/>
      <dgm:spPr/>
      <dgm:t>
        <a:bodyPr/>
        <a:lstStyle/>
        <a:p>
          <a:r>
            <a:rPr lang="tr-TR" dirty="0" smtClean="0"/>
            <a:t>Kilobayt (KB)</a:t>
          </a:r>
          <a:endParaRPr lang="tr-TR" dirty="0"/>
        </a:p>
      </dgm:t>
    </dgm:pt>
    <dgm:pt modelId="{8D2358C8-B833-4491-884D-173CD8306ECF}" type="parTrans" cxnId="{FBDB42FD-EB54-4399-91E8-FF866741F90D}">
      <dgm:prSet/>
      <dgm:spPr/>
      <dgm:t>
        <a:bodyPr/>
        <a:lstStyle/>
        <a:p>
          <a:endParaRPr lang="tr-TR"/>
        </a:p>
      </dgm:t>
    </dgm:pt>
    <dgm:pt modelId="{1FCE8F6A-2E38-4F68-916C-047B272DEF11}" type="sibTrans" cxnId="{FBDB42FD-EB54-4399-91E8-FF866741F90D}">
      <dgm:prSet/>
      <dgm:spPr/>
      <dgm:t>
        <a:bodyPr/>
        <a:lstStyle/>
        <a:p>
          <a:endParaRPr lang="tr-TR"/>
        </a:p>
      </dgm:t>
    </dgm:pt>
    <dgm:pt modelId="{EDECEF14-E7BE-4D4D-84F0-84768E7A5174}">
      <dgm:prSet phldrT="[Metin]"/>
      <dgm:spPr/>
      <dgm:t>
        <a:bodyPr/>
        <a:lstStyle/>
        <a:p>
          <a:r>
            <a:rPr lang="tr-TR" dirty="0" smtClean="0"/>
            <a:t>Bayt (B)</a:t>
          </a:r>
          <a:endParaRPr lang="tr-TR" dirty="0"/>
        </a:p>
      </dgm:t>
    </dgm:pt>
    <dgm:pt modelId="{E70832F7-C9AF-4AE7-B3BE-491D934FCC10}" type="parTrans" cxnId="{2492087B-2DAB-4C40-9228-57C7E21B3B0D}">
      <dgm:prSet/>
      <dgm:spPr/>
      <dgm:t>
        <a:bodyPr/>
        <a:lstStyle/>
        <a:p>
          <a:endParaRPr lang="tr-TR"/>
        </a:p>
      </dgm:t>
    </dgm:pt>
    <dgm:pt modelId="{9D537C38-F42D-4E69-B79D-458217413858}" type="sibTrans" cxnId="{2492087B-2DAB-4C40-9228-57C7E21B3B0D}">
      <dgm:prSet/>
      <dgm:spPr/>
      <dgm:t>
        <a:bodyPr/>
        <a:lstStyle/>
        <a:p>
          <a:endParaRPr lang="tr-TR"/>
        </a:p>
      </dgm:t>
    </dgm:pt>
    <dgm:pt modelId="{37E6A68C-7E12-4730-B73A-828E21ECBE27}">
      <dgm:prSet phldrT="[Metin]"/>
      <dgm:spPr/>
      <dgm:t>
        <a:bodyPr/>
        <a:lstStyle/>
        <a:p>
          <a:r>
            <a:rPr lang="tr-TR" dirty="0" smtClean="0"/>
            <a:t>Terabayt (TB)</a:t>
          </a:r>
        </a:p>
      </dgm:t>
    </dgm:pt>
    <dgm:pt modelId="{05ED70C2-8BD1-4C7A-951F-EC5347E2690A}" type="parTrans" cxnId="{E5890119-4D13-49B3-AF2F-18BC930333B3}">
      <dgm:prSet/>
      <dgm:spPr/>
      <dgm:t>
        <a:bodyPr/>
        <a:lstStyle/>
        <a:p>
          <a:endParaRPr lang="tr-TR"/>
        </a:p>
      </dgm:t>
    </dgm:pt>
    <dgm:pt modelId="{4A6C1DF0-AD3F-4BCD-A69D-35DCFD1AAEC5}" type="sibTrans" cxnId="{E5890119-4D13-49B3-AF2F-18BC930333B3}">
      <dgm:prSet/>
      <dgm:spPr/>
      <dgm:t>
        <a:bodyPr/>
        <a:lstStyle/>
        <a:p>
          <a:endParaRPr lang="tr-TR"/>
        </a:p>
      </dgm:t>
    </dgm:pt>
    <dgm:pt modelId="{636DC33A-8FDB-431E-A304-C1EA86A298E8}">
      <dgm:prSet phldrT="[Metin]"/>
      <dgm:spPr/>
      <dgm:t>
        <a:bodyPr/>
        <a:lstStyle/>
        <a:p>
          <a:r>
            <a:rPr lang="tr-TR" dirty="0" smtClean="0"/>
            <a:t>Gigabayt (GB)</a:t>
          </a:r>
          <a:endParaRPr lang="tr-TR" dirty="0"/>
        </a:p>
      </dgm:t>
    </dgm:pt>
    <dgm:pt modelId="{E67860D4-2A5E-46F5-96C7-B7DE585B2086}" type="parTrans" cxnId="{3F3BE595-F4D4-4186-A903-1C90E6F3D9D1}">
      <dgm:prSet/>
      <dgm:spPr/>
      <dgm:t>
        <a:bodyPr/>
        <a:lstStyle/>
        <a:p>
          <a:endParaRPr lang="tr-TR"/>
        </a:p>
      </dgm:t>
    </dgm:pt>
    <dgm:pt modelId="{2F360992-3A22-4A74-9301-E4A4E7AE35D1}" type="sibTrans" cxnId="{3F3BE595-F4D4-4186-A903-1C90E6F3D9D1}">
      <dgm:prSet/>
      <dgm:spPr/>
      <dgm:t>
        <a:bodyPr/>
        <a:lstStyle/>
        <a:p>
          <a:endParaRPr lang="tr-TR"/>
        </a:p>
      </dgm:t>
    </dgm:pt>
    <dgm:pt modelId="{C46B05B6-A92D-43FA-8EAB-DE1A515E38B5}" type="pres">
      <dgm:prSet presAssocID="{F9768438-E399-4A90-BCE0-61773A0B03D9}" presName="compositeShape" presStyleCnt="0">
        <dgm:presLayoutVars>
          <dgm:dir/>
          <dgm:resizeHandles/>
        </dgm:presLayoutVars>
      </dgm:prSet>
      <dgm:spPr/>
    </dgm:pt>
    <dgm:pt modelId="{BBC35FC2-AF7C-4721-9FF7-D1B48AEDD067}" type="pres">
      <dgm:prSet presAssocID="{F9768438-E399-4A90-BCE0-61773A0B03D9}" presName="pyramid" presStyleLbl="node1" presStyleIdx="0" presStyleCnt="1" custLinFactX="-19089" custLinFactNeighborX="-100000" custLinFactNeighborY="17778"/>
      <dgm:spPr/>
    </dgm:pt>
    <dgm:pt modelId="{D8723DE6-73C6-4439-A1BC-49AD79FB1586}" type="pres">
      <dgm:prSet presAssocID="{F9768438-E399-4A90-BCE0-61773A0B03D9}" presName="theList" presStyleCnt="0"/>
      <dgm:spPr/>
    </dgm:pt>
    <dgm:pt modelId="{F7DAA97D-08C5-40D3-8D2E-543A4E5EC9D1}" type="pres">
      <dgm:prSet presAssocID="{37E6A68C-7E12-4730-B73A-828E21ECBE2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3F3020-94D0-434F-9F4B-B02355B81390}" type="pres">
      <dgm:prSet presAssocID="{37E6A68C-7E12-4730-B73A-828E21ECBE27}" presName="aSpace" presStyleCnt="0"/>
      <dgm:spPr/>
    </dgm:pt>
    <dgm:pt modelId="{0FD5443B-1817-497A-896E-B9E1004CD487}" type="pres">
      <dgm:prSet presAssocID="{636DC33A-8FDB-431E-A304-C1EA86A298E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C6F6C8-0C9F-4E55-8F57-F50002F49B09}" type="pres">
      <dgm:prSet presAssocID="{636DC33A-8FDB-431E-A304-C1EA86A298E8}" presName="aSpace" presStyleCnt="0"/>
      <dgm:spPr/>
    </dgm:pt>
    <dgm:pt modelId="{C57F60DC-22C2-48FD-AAC2-638E967E2CC2}" type="pres">
      <dgm:prSet presAssocID="{3FA2B4D5-0040-4BA8-ACC6-AEB52F6E4ED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955F1F-C15D-49BD-8C65-E4124044D945}" type="pres">
      <dgm:prSet presAssocID="{3FA2B4D5-0040-4BA8-ACC6-AEB52F6E4ED4}" presName="aSpace" presStyleCnt="0"/>
      <dgm:spPr/>
    </dgm:pt>
    <dgm:pt modelId="{D729D572-0B7A-4E11-A795-85D92CEB2C33}" type="pres">
      <dgm:prSet presAssocID="{EFEBD14E-FB3B-444F-992B-892341A6D4F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9893D8-6953-4ECB-8E4D-30E68B36896B}" type="pres">
      <dgm:prSet presAssocID="{EFEBD14E-FB3B-444F-992B-892341A6D4F3}" presName="aSpace" presStyleCnt="0"/>
      <dgm:spPr/>
    </dgm:pt>
    <dgm:pt modelId="{B70BF884-33A4-45F2-96AB-73054841777F}" type="pres">
      <dgm:prSet presAssocID="{EDECEF14-E7BE-4D4D-84F0-84768E7A5174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862285-6E73-4109-B2C6-11EE42FBAD34}" type="pres">
      <dgm:prSet presAssocID="{EDECEF14-E7BE-4D4D-84F0-84768E7A5174}" presName="aSpace" presStyleCnt="0"/>
      <dgm:spPr/>
    </dgm:pt>
  </dgm:ptLst>
  <dgm:cxnLst>
    <dgm:cxn modelId="{FB29DA58-3986-44C1-B233-8EA0FBAF3425}" type="presOf" srcId="{EFEBD14E-FB3B-444F-992B-892341A6D4F3}" destId="{D729D572-0B7A-4E11-A795-85D92CEB2C33}" srcOrd="0" destOrd="0" presId="urn:microsoft.com/office/officeart/2005/8/layout/pyramid2"/>
    <dgm:cxn modelId="{9372AC7D-A6B5-4426-88C4-46B8D0D2B689}" type="presOf" srcId="{3FA2B4D5-0040-4BA8-ACC6-AEB52F6E4ED4}" destId="{C57F60DC-22C2-48FD-AAC2-638E967E2CC2}" srcOrd="0" destOrd="0" presId="urn:microsoft.com/office/officeart/2005/8/layout/pyramid2"/>
    <dgm:cxn modelId="{2492087B-2DAB-4C40-9228-57C7E21B3B0D}" srcId="{F9768438-E399-4A90-BCE0-61773A0B03D9}" destId="{EDECEF14-E7BE-4D4D-84F0-84768E7A5174}" srcOrd="4" destOrd="0" parTransId="{E70832F7-C9AF-4AE7-B3BE-491D934FCC10}" sibTransId="{9D537C38-F42D-4E69-B79D-458217413858}"/>
    <dgm:cxn modelId="{030F1AA3-3A97-40B1-8BD0-E47729624C61}" srcId="{F9768438-E399-4A90-BCE0-61773A0B03D9}" destId="{3FA2B4D5-0040-4BA8-ACC6-AEB52F6E4ED4}" srcOrd="2" destOrd="0" parTransId="{696B690E-9F9C-4F6D-BE81-19E361978A1F}" sibTransId="{C75F5D8C-D9E7-4CC6-8F4E-07F7CC86232A}"/>
    <dgm:cxn modelId="{4A76A2F7-5FFE-4D56-8500-0B9465C84F02}" type="presOf" srcId="{37E6A68C-7E12-4730-B73A-828E21ECBE27}" destId="{F7DAA97D-08C5-40D3-8D2E-543A4E5EC9D1}" srcOrd="0" destOrd="0" presId="urn:microsoft.com/office/officeart/2005/8/layout/pyramid2"/>
    <dgm:cxn modelId="{FBDB42FD-EB54-4399-91E8-FF866741F90D}" srcId="{F9768438-E399-4A90-BCE0-61773A0B03D9}" destId="{EFEBD14E-FB3B-444F-992B-892341A6D4F3}" srcOrd="3" destOrd="0" parTransId="{8D2358C8-B833-4491-884D-173CD8306ECF}" sibTransId="{1FCE8F6A-2E38-4F68-916C-047B272DEF11}"/>
    <dgm:cxn modelId="{3F3BE595-F4D4-4186-A903-1C90E6F3D9D1}" srcId="{F9768438-E399-4A90-BCE0-61773A0B03D9}" destId="{636DC33A-8FDB-431E-A304-C1EA86A298E8}" srcOrd="1" destOrd="0" parTransId="{E67860D4-2A5E-46F5-96C7-B7DE585B2086}" sibTransId="{2F360992-3A22-4A74-9301-E4A4E7AE35D1}"/>
    <dgm:cxn modelId="{652B6E41-DB6F-409C-8D42-9983EF76828F}" type="presOf" srcId="{F9768438-E399-4A90-BCE0-61773A0B03D9}" destId="{C46B05B6-A92D-43FA-8EAB-DE1A515E38B5}" srcOrd="0" destOrd="0" presId="urn:microsoft.com/office/officeart/2005/8/layout/pyramid2"/>
    <dgm:cxn modelId="{A987F802-0FCD-430C-AC3C-7A55AA0FB4AB}" type="presOf" srcId="{EDECEF14-E7BE-4D4D-84F0-84768E7A5174}" destId="{B70BF884-33A4-45F2-96AB-73054841777F}" srcOrd="0" destOrd="0" presId="urn:microsoft.com/office/officeart/2005/8/layout/pyramid2"/>
    <dgm:cxn modelId="{E5890119-4D13-49B3-AF2F-18BC930333B3}" srcId="{F9768438-E399-4A90-BCE0-61773A0B03D9}" destId="{37E6A68C-7E12-4730-B73A-828E21ECBE27}" srcOrd="0" destOrd="0" parTransId="{05ED70C2-8BD1-4C7A-951F-EC5347E2690A}" sibTransId="{4A6C1DF0-AD3F-4BCD-A69D-35DCFD1AAEC5}"/>
    <dgm:cxn modelId="{442B2993-FEAD-4FEF-9B8D-4A3D963E8626}" type="presOf" srcId="{636DC33A-8FDB-431E-A304-C1EA86A298E8}" destId="{0FD5443B-1817-497A-896E-B9E1004CD487}" srcOrd="0" destOrd="0" presId="urn:microsoft.com/office/officeart/2005/8/layout/pyramid2"/>
    <dgm:cxn modelId="{68F75510-CD58-4027-B3AE-54FCD03A7E87}" type="presParOf" srcId="{C46B05B6-A92D-43FA-8EAB-DE1A515E38B5}" destId="{BBC35FC2-AF7C-4721-9FF7-D1B48AEDD067}" srcOrd="0" destOrd="0" presId="urn:microsoft.com/office/officeart/2005/8/layout/pyramid2"/>
    <dgm:cxn modelId="{CFF9D985-7EAA-4C12-BBE9-C6CF1ED1BEC2}" type="presParOf" srcId="{C46B05B6-A92D-43FA-8EAB-DE1A515E38B5}" destId="{D8723DE6-73C6-4439-A1BC-49AD79FB1586}" srcOrd="1" destOrd="0" presId="urn:microsoft.com/office/officeart/2005/8/layout/pyramid2"/>
    <dgm:cxn modelId="{24650BB7-8CAB-4385-A4CD-3BFBC909B8AB}" type="presParOf" srcId="{D8723DE6-73C6-4439-A1BC-49AD79FB1586}" destId="{F7DAA97D-08C5-40D3-8D2E-543A4E5EC9D1}" srcOrd="0" destOrd="0" presId="urn:microsoft.com/office/officeart/2005/8/layout/pyramid2"/>
    <dgm:cxn modelId="{CC6B5954-671A-420E-A53E-A8DB359B2764}" type="presParOf" srcId="{D8723DE6-73C6-4439-A1BC-49AD79FB1586}" destId="{4E3F3020-94D0-434F-9F4B-B02355B81390}" srcOrd="1" destOrd="0" presId="urn:microsoft.com/office/officeart/2005/8/layout/pyramid2"/>
    <dgm:cxn modelId="{8E0DE9CE-BACB-40A0-AD64-E2DCB4DB4F3D}" type="presParOf" srcId="{D8723DE6-73C6-4439-A1BC-49AD79FB1586}" destId="{0FD5443B-1817-497A-896E-B9E1004CD487}" srcOrd="2" destOrd="0" presId="urn:microsoft.com/office/officeart/2005/8/layout/pyramid2"/>
    <dgm:cxn modelId="{48F994C0-F6E8-45F2-B3C1-90F8BB0A5832}" type="presParOf" srcId="{D8723DE6-73C6-4439-A1BC-49AD79FB1586}" destId="{79C6F6C8-0C9F-4E55-8F57-F50002F49B09}" srcOrd="3" destOrd="0" presId="urn:microsoft.com/office/officeart/2005/8/layout/pyramid2"/>
    <dgm:cxn modelId="{AD998F38-16C2-4EC6-B15E-5474454B1456}" type="presParOf" srcId="{D8723DE6-73C6-4439-A1BC-49AD79FB1586}" destId="{C57F60DC-22C2-48FD-AAC2-638E967E2CC2}" srcOrd="4" destOrd="0" presId="urn:microsoft.com/office/officeart/2005/8/layout/pyramid2"/>
    <dgm:cxn modelId="{0836DCDA-ED2B-4CE3-90A1-D6ABDE771717}" type="presParOf" srcId="{D8723DE6-73C6-4439-A1BC-49AD79FB1586}" destId="{7B955F1F-C15D-49BD-8C65-E4124044D945}" srcOrd="5" destOrd="0" presId="urn:microsoft.com/office/officeart/2005/8/layout/pyramid2"/>
    <dgm:cxn modelId="{26A80149-77A0-473E-BE9D-6B8F0AABBDDC}" type="presParOf" srcId="{D8723DE6-73C6-4439-A1BC-49AD79FB1586}" destId="{D729D572-0B7A-4E11-A795-85D92CEB2C33}" srcOrd="6" destOrd="0" presId="urn:microsoft.com/office/officeart/2005/8/layout/pyramid2"/>
    <dgm:cxn modelId="{5C7E7BE0-A34F-4AE8-97AC-258C67484883}" type="presParOf" srcId="{D8723DE6-73C6-4439-A1BC-49AD79FB1586}" destId="{9E9893D8-6953-4ECB-8E4D-30E68B36896B}" srcOrd="7" destOrd="0" presId="urn:microsoft.com/office/officeart/2005/8/layout/pyramid2"/>
    <dgm:cxn modelId="{2B107C63-61CE-46AB-99BC-A0AAC9E90064}" type="presParOf" srcId="{D8723DE6-73C6-4439-A1BC-49AD79FB1586}" destId="{B70BF884-33A4-45F2-96AB-73054841777F}" srcOrd="8" destOrd="0" presId="urn:microsoft.com/office/officeart/2005/8/layout/pyramid2"/>
    <dgm:cxn modelId="{2C2BBBF9-2AC2-44C3-8715-7EDD09881CA2}" type="presParOf" srcId="{D8723DE6-73C6-4439-A1BC-49AD79FB1586}" destId="{54862285-6E73-4109-B2C6-11EE42FBAD3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DE2C09-8832-4FB2-A7AB-3C316A70300D}" type="doc">
      <dgm:prSet loTypeId="urn:microsoft.com/office/officeart/2009/3/layout/Descending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7487F982-43AD-4465-B1E6-AB4EFC2E34DB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ED50B58-EFC4-4D54-8CB1-B754CA40676E}" type="parTrans" cxnId="{6005194B-CF40-459E-B3AD-3EA08EA4DDB2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E0D201-31A7-4981-AAF6-0E105CF7F570}" type="sibTrans" cxnId="{6005194B-CF40-459E-B3AD-3EA08EA4DDB2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110067-FD5F-4F41-82F5-10F8B276F861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KB = 1024 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626CBA-2955-404C-87E1-47E5D8119A94}" type="parTrans" cxnId="{07EF2CF5-6EAC-4375-A61B-29C290FC007D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277D73-B03F-4C84-B057-26450CCDEF90}" type="sibTrans" cxnId="{07EF2CF5-6EAC-4375-A61B-29C290FC007D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E84607-1CC5-401E-ADF0-EC5EFC38D5E3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MB = 1024 KB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A681B11-C835-49F3-A9CC-0CAE2DC2D6B9}" type="parTrans" cxnId="{C3BA1B5C-D6B3-4B62-B7D3-4528FCBCD448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733A465-5E26-4702-BD9C-E4543323DFD7}" type="sibTrans" cxnId="{C3BA1B5C-D6B3-4B62-B7D3-4528FCBCD448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4652B0-79AF-45F3-B319-96BA578AF24B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GB = 1024 MB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36FB431-9D51-44B2-91E5-F1F21B7E3532}" type="parTrans" cxnId="{B6B8D247-A1C9-4A1F-8BEA-C3506B64E6A9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2963E8-EF09-4216-BABB-BF056F0CC6A1}" type="sibTrans" cxnId="{B6B8D247-A1C9-4A1F-8BEA-C3506B64E6A9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79E639-35C6-40FA-B0E4-962F14CE9756}">
      <dgm:prSet phldrT="[Metin]" custT="1"/>
      <dgm:spPr/>
      <dgm:t>
        <a:bodyPr/>
        <a:lstStyle/>
        <a:p>
          <a:r>
            <a:rPr lang="tr-T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TB = 1024 GB</a:t>
          </a:r>
          <a:endParaRPr lang="tr-TR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E802F41-930B-442D-B630-823193851CC1}" type="parTrans" cxnId="{31B258CB-0AEC-4747-AB72-79BFAC7A07A0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45840C1-E82F-443E-85C7-556DEB09A7C8}" type="sibTrans" cxnId="{31B258CB-0AEC-4747-AB72-79BFAC7A07A0}">
      <dgm:prSet/>
      <dgm:spPr/>
      <dgm:t>
        <a:bodyPr/>
        <a:lstStyle/>
        <a:p>
          <a:endParaRPr lang="tr-TR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9C6163-22E8-4EA4-B273-8A583BE9DF25}" type="pres">
      <dgm:prSet presAssocID="{E4DE2C09-8832-4FB2-A7AB-3C316A70300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3AAF374D-1CBB-4B17-BC24-CAB0EA27DE96}" type="pres">
      <dgm:prSet presAssocID="{E4DE2C09-8832-4FB2-A7AB-3C316A70300D}" presName="arrowNode" presStyleLbl="node1" presStyleIdx="0" presStyleCnt="1"/>
      <dgm:spPr/>
    </dgm:pt>
    <dgm:pt modelId="{EAFC04C3-6489-45E4-AE26-9E2E9F03D236}" type="pres">
      <dgm:prSet presAssocID="{7487F982-43AD-4465-B1E6-AB4EFC2E34DB}" presName="txNode1" presStyleLbl="revTx" presStyleIdx="0" presStyleCnt="5" custLinFactNeighborX="-16729" custLinFactNeighborY="-4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259C2C-3036-4897-87F7-AE9CB4297CBF}" type="pres">
      <dgm:prSet presAssocID="{1C110067-FD5F-4F41-82F5-10F8B276F861}" presName="txNode2" presStyleLbl="revTx" presStyleIdx="1" presStyleCnt="5" custLinFactNeighborX="-6372" custLinFactNeighborY="-350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7826B-BC13-4BE6-B896-16398329A2DB}" type="pres">
      <dgm:prSet presAssocID="{79277D73-B03F-4C84-B057-26450CCDEF90}" presName="dotNode2" presStyleCnt="0"/>
      <dgm:spPr/>
    </dgm:pt>
    <dgm:pt modelId="{23593FE2-E478-4477-B4EC-F160F9F334E5}" type="pres">
      <dgm:prSet presAssocID="{79277D73-B03F-4C84-B057-26450CCDEF90}" presName="dotRepeatNode" presStyleLbl="fgShp" presStyleIdx="0" presStyleCnt="3"/>
      <dgm:spPr/>
      <dgm:t>
        <a:bodyPr/>
        <a:lstStyle/>
        <a:p>
          <a:endParaRPr lang="tr-TR"/>
        </a:p>
      </dgm:t>
    </dgm:pt>
    <dgm:pt modelId="{747FA218-93C8-4E29-9A63-8950E864C7D5}" type="pres">
      <dgm:prSet presAssocID="{F5E84607-1CC5-401E-ADF0-EC5EFC38D5E3}" presName="txNode3" presStyleLbl="revTx" presStyleIdx="2" presStyleCnt="5" custLinFactNeighborX="-7081" custLinFactNeighborY="410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370AA2-E8FE-4998-8F72-119FA6FEC606}" type="pres">
      <dgm:prSet presAssocID="{1733A465-5E26-4702-BD9C-E4543323DFD7}" presName="dotNode3" presStyleCnt="0"/>
      <dgm:spPr/>
    </dgm:pt>
    <dgm:pt modelId="{52F2F3D3-C753-4940-9793-5E26B6D50C2D}" type="pres">
      <dgm:prSet presAssocID="{1733A465-5E26-4702-BD9C-E4543323DFD7}" presName="dotRepeatNode" presStyleLbl="fgShp" presStyleIdx="1" presStyleCnt="3"/>
      <dgm:spPr/>
      <dgm:t>
        <a:bodyPr/>
        <a:lstStyle/>
        <a:p>
          <a:endParaRPr lang="tr-TR"/>
        </a:p>
      </dgm:t>
    </dgm:pt>
    <dgm:pt modelId="{87FE6914-E717-4D86-B72E-0252B60211F2}" type="pres">
      <dgm:prSet presAssocID="{0D4652B0-79AF-45F3-B319-96BA578AF24B}" presName="txNode4" presStyleLbl="revTx" presStyleIdx="3" presStyleCnt="5" custScaleX="143236" custLinFactNeighborX="23661" custLinFactNeighborY="-361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B03AC1-F6F1-4BC7-8E41-6FE7B5C24F03}" type="pres">
      <dgm:prSet presAssocID="{B72963E8-EF09-4216-BABB-BF056F0CC6A1}" presName="dotNode4" presStyleCnt="0"/>
      <dgm:spPr/>
    </dgm:pt>
    <dgm:pt modelId="{63F5FBF9-814A-4A30-8B76-A1DC219EFF21}" type="pres">
      <dgm:prSet presAssocID="{B72963E8-EF09-4216-BABB-BF056F0CC6A1}" presName="dotRepeatNode" presStyleLbl="fgShp" presStyleIdx="2" presStyleCnt="3"/>
      <dgm:spPr/>
      <dgm:t>
        <a:bodyPr/>
        <a:lstStyle/>
        <a:p>
          <a:endParaRPr lang="tr-TR"/>
        </a:p>
      </dgm:t>
    </dgm:pt>
    <dgm:pt modelId="{D3E4E715-FEF6-4617-9E40-887C6446E047}" type="pres">
      <dgm:prSet presAssocID="{0479E639-35C6-40FA-B0E4-962F14CE9756}" presName="txNode5" presStyleLbl="revTx" presStyleIdx="4" presStyleCnt="5" custScaleY="35133" custLinFactNeighborX="131" custLinFactNeighborY="26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B258CB-0AEC-4747-AB72-79BFAC7A07A0}" srcId="{E4DE2C09-8832-4FB2-A7AB-3C316A70300D}" destId="{0479E639-35C6-40FA-B0E4-962F14CE9756}" srcOrd="4" destOrd="0" parTransId="{8E802F41-930B-442D-B630-823193851CC1}" sibTransId="{745840C1-E82F-443E-85C7-556DEB09A7C8}"/>
    <dgm:cxn modelId="{B6B8D247-A1C9-4A1F-8BEA-C3506B64E6A9}" srcId="{E4DE2C09-8832-4FB2-A7AB-3C316A70300D}" destId="{0D4652B0-79AF-45F3-B319-96BA578AF24B}" srcOrd="3" destOrd="0" parTransId="{A36FB431-9D51-44B2-91E5-F1F21B7E3532}" sibTransId="{B72963E8-EF09-4216-BABB-BF056F0CC6A1}"/>
    <dgm:cxn modelId="{6005194B-CF40-459E-B3AD-3EA08EA4DDB2}" srcId="{E4DE2C09-8832-4FB2-A7AB-3C316A70300D}" destId="{7487F982-43AD-4465-B1E6-AB4EFC2E34DB}" srcOrd="0" destOrd="0" parTransId="{9ED50B58-EFC4-4D54-8CB1-B754CA40676E}" sibTransId="{55E0D201-31A7-4981-AAF6-0E105CF7F570}"/>
    <dgm:cxn modelId="{271F406E-2EA3-4ED9-A037-61DFC0E5FB7B}" type="presOf" srcId="{B72963E8-EF09-4216-BABB-BF056F0CC6A1}" destId="{63F5FBF9-814A-4A30-8B76-A1DC219EFF21}" srcOrd="0" destOrd="0" presId="urn:microsoft.com/office/officeart/2009/3/layout/DescendingProcess"/>
    <dgm:cxn modelId="{B5A6AB14-9B51-4FF7-9AE9-AD2000F3D5F0}" type="presOf" srcId="{1733A465-5E26-4702-BD9C-E4543323DFD7}" destId="{52F2F3D3-C753-4940-9793-5E26B6D50C2D}" srcOrd="0" destOrd="0" presId="urn:microsoft.com/office/officeart/2009/3/layout/DescendingProcess"/>
    <dgm:cxn modelId="{EFC963C8-0213-4C05-BE0A-EE4ABDAE9D90}" type="presOf" srcId="{1C110067-FD5F-4F41-82F5-10F8B276F861}" destId="{6D259C2C-3036-4897-87F7-AE9CB4297CBF}" srcOrd="0" destOrd="0" presId="urn:microsoft.com/office/officeart/2009/3/layout/DescendingProcess"/>
    <dgm:cxn modelId="{1CE64A48-D5BC-4D8B-B1F8-3753344FBD1C}" type="presOf" srcId="{7487F982-43AD-4465-B1E6-AB4EFC2E34DB}" destId="{EAFC04C3-6489-45E4-AE26-9E2E9F03D236}" srcOrd="0" destOrd="0" presId="urn:microsoft.com/office/officeart/2009/3/layout/DescendingProcess"/>
    <dgm:cxn modelId="{07EF2CF5-6EAC-4375-A61B-29C290FC007D}" srcId="{E4DE2C09-8832-4FB2-A7AB-3C316A70300D}" destId="{1C110067-FD5F-4F41-82F5-10F8B276F861}" srcOrd="1" destOrd="0" parTransId="{F8626CBA-2955-404C-87E1-47E5D8119A94}" sibTransId="{79277D73-B03F-4C84-B057-26450CCDEF90}"/>
    <dgm:cxn modelId="{82D2B26E-0CF2-46C3-9715-53BF310390DE}" type="presOf" srcId="{0479E639-35C6-40FA-B0E4-962F14CE9756}" destId="{D3E4E715-FEF6-4617-9E40-887C6446E047}" srcOrd="0" destOrd="0" presId="urn:microsoft.com/office/officeart/2009/3/layout/DescendingProcess"/>
    <dgm:cxn modelId="{2BEBE596-B0AA-4A26-B7ED-B37399FF5C65}" type="presOf" srcId="{0D4652B0-79AF-45F3-B319-96BA578AF24B}" destId="{87FE6914-E717-4D86-B72E-0252B60211F2}" srcOrd="0" destOrd="0" presId="urn:microsoft.com/office/officeart/2009/3/layout/DescendingProcess"/>
    <dgm:cxn modelId="{F5352E6C-5A93-43C1-9538-A3A0145277CE}" type="presOf" srcId="{F5E84607-1CC5-401E-ADF0-EC5EFC38D5E3}" destId="{747FA218-93C8-4E29-9A63-8950E864C7D5}" srcOrd="0" destOrd="0" presId="urn:microsoft.com/office/officeart/2009/3/layout/DescendingProcess"/>
    <dgm:cxn modelId="{0398400B-ADCB-4A58-BDCD-C98B14DD6140}" type="presOf" srcId="{79277D73-B03F-4C84-B057-26450CCDEF90}" destId="{23593FE2-E478-4477-B4EC-F160F9F334E5}" srcOrd="0" destOrd="0" presId="urn:microsoft.com/office/officeart/2009/3/layout/DescendingProcess"/>
    <dgm:cxn modelId="{C3BA1B5C-D6B3-4B62-B7D3-4528FCBCD448}" srcId="{E4DE2C09-8832-4FB2-A7AB-3C316A70300D}" destId="{F5E84607-1CC5-401E-ADF0-EC5EFC38D5E3}" srcOrd="2" destOrd="0" parTransId="{2A681B11-C835-49F3-A9CC-0CAE2DC2D6B9}" sibTransId="{1733A465-5E26-4702-BD9C-E4543323DFD7}"/>
    <dgm:cxn modelId="{67F8A8A6-CD96-46E1-81F2-EDBBB4750E6F}" type="presOf" srcId="{E4DE2C09-8832-4FB2-A7AB-3C316A70300D}" destId="{7E9C6163-22E8-4EA4-B273-8A583BE9DF25}" srcOrd="0" destOrd="0" presId="urn:microsoft.com/office/officeart/2009/3/layout/DescendingProcess"/>
    <dgm:cxn modelId="{61047A61-CA64-4D67-8C94-E11B2E2BA1E7}" type="presParOf" srcId="{7E9C6163-22E8-4EA4-B273-8A583BE9DF25}" destId="{3AAF374D-1CBB-4B17-BC24-CAB0EA27DE96}" srcOrd="0" destOrd="0" presId="urn:microsoft.com/office/officeart/2009/3/layout/DescendingProcess"/>
    <dgm:cxn modelId="{B5DCDB70-F3A8-4178-833F-AF867CEA06A8}" type="presParOf" srcId="{7E9C6163-22E8-4EA4-B273-8A583BE9DF25}" destId="{EAFC04C3-6489-45E4-AE26-9E2E9F03D236}" srcOrd="1" destOrd="0" presId="urn:microsoft.com/office/officeart/2009/3/layout/DescendingProcess"/>
    <dgm:cxn modelId="{CF0C6834-5BF7-41FD-A693-8367E7D29816}" type="presParOf" srcId="{7E9C6163-22E8-4EA4-B273-8A583BE9DF25}" destId="{6D259C2C-3036-4897-87F7-AE9CB4297CBF}" srcOrd="2" destOrd="0" presId="urn:microsoft.com/office/officeart/2009/3/layout/DescendingProcess"/>
    <dgm:cxn modelId="{47767F2E-B57F-45F1-AEB1-683EE089D18F}" type="presParOf" srcId="{7E9C6163-22E8-4EA4-B273-8A583BE9DF25}" destId="{4BF7826B-BC13-4BE6-B896-16398329A2DB}" srcOrd="3" destOrd="0" presId="urn:microsoft.com/office/officeart/2009/3/layout/DescendingProcess"/>
    <dgm:cxn modelId="{7D310A69-362B-40ED-9D1C-C30A26040219}" type="presParOf" srcId="{4BF7826B-BC13-4BE6-B896-16398329A2DB}" destId="{23593FE2-E478-4477-B4EC-F160F9F334E5}" srcOrd="0" destOrd="0" presId="urn:microsoft.com/office/officeart/2009/3/layout/DescendingProcess"/>
    <dgm:cxn modelId="{A3C0D1A8-C25F-4121-A503-18ACE8416C12}" type="presParOf" srcId="{7E9C6163-22E8-4EA4-B273-8A583BE9DF25}" destId="{747FA218-93C8-4E29-9A63-8950E864C7D5}" srcOrd="4" destOrd="0" presId="urn:microsoft.com/office/officeart/2009/3/layout/DescendingProcess"/>
    <dgm:cxn modelId="{A1177145-1A4A-49E9-AE23-2A9FB44E9D3B}" type="presParOf" srcId="{7E9C6163-22E8-4EA4-B273-8A583BE9DF25}" destId="{31370AA2-E8FE-4998-8F72-119FA6FEC606}" srcOrd="5" destOrd="0" presId="urn:microsoft.com/office/officeart/2009/3/layout/DescendingProcess"/>
    <dgm:cxn modelId="{E4220D27-A493-4183-AB8E-BBF83E69C981}" type="presParOf" srcId="{31370AA2-E8FE-4998-8F72-119FA6FEC606}" destId="{52F2F3D3-C753-4940-9793-5E26B6D50C2D}" srcOrd="0" destOrd="0" presId="urn:microsoft.com/office/officeart/2009/3/layout/DescendingProcess"/>
    <dgm:cxn modelId="{78311CDB-147E-47CD-8928-272AABCD8805}" type="presParOf" srcId="{7E9C6163-22E8-4EA4-B273-8A583BE9DF25}" destId="{87FE6914-E717-4D86-B72E-0252B60211F2}" srcOrd="6" destOrd="0" presId="urn:microsoft.com/office/officeart/2009/3/layout/DescendingProcess"/>
    <dgm:cxn modelId="{0FFA0AC0-9F5B-416D-B70E-9D56AFDD3A60}" type="presParOf" srcId="{7E9C6163-22E8-4EA4-B273-8A583BE9DF25}" destId="{F1B03AC1-F6F1-4BC7-8E41-6FE7B5C24F03}" srcOrd="7" destOrd="0" presId="urn:microsoft.com/office/officeart/2009/3/layout/DescendingProcess"/>
    <dgm:cxn modelId="{EED951A6-260F-46A2-AA48-2138CD42ECEC}" type="presParOf" srcId="{F1B03AC1-F6F1-4BC7-8E41-6FE7B5C24F03}" destId="{63F5FBF9-814A-4A30-8B76-A1DC219EFF21}" srcOrd="0" destOrd="0" presId="urn:microsoft.com/office/officeart/2009/3/layout/DescendingProcess"/>
    <dgm:cxn modelId="{FBB96DB9-08EB-4FCF-A286-33C9BADB1E70}" type="presParOf" srcId="{7E9C6163-22E8-4EA4-B273-8A583BE9DF25}" destId="{D3E4E715-FEF6-4617-9E40-887C6446E047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B1C98-D724-4C66-BAA9-7B34E0A43D11}">
      <dsp:nvSpPr>
        <dsp:cNvPr id="0" name=""/>
        <dsp:cNvSpPr/>
      </dsp:nvSpPr>
      <dsp:spPr>
        <a:xfrm>
          <a:off x="149460" y="916953"/>
          <a:ext cx="2187727" cy="72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BİLGİSAYAR</a:t>
          </a:r>
          <a:endParaRPr lang="tr-TR" sz="3400" b="1" kern="1200" dirty="0"/>
        </a:p>
      </dsp:txBody>
      <dsp:txXfrm>
        <a:off x="149460" y="916953"/>
        <a:ext cx="2187727" cy="720955"/>
      </dsp:txXfrm>
    </dsp:sp>
    <dsp:sp modelId="{AD094D51-9DB6-4679-9151-AF8A55D2C508}">
      <dsp:nvSpPr>
        <dsp:cNvPr id="0" name=""/>
        <dsp:cNvSpPr/>
      </dsp:nvSpPr>
      <dsp:spPr>
        <a:xfrm>
          <a:off x="146974" y="697683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DEA37F-4C36-4500-B6E6-2F2FE677F12F}">
      <dsp:nvSpPr>
        <dsp:cNvPr id="0" name=""/>
        <dsp:cNvSpPr/>
      </dsp:nvSpPr>
      <dsp:spPr>
        <a:xfrm>
          <a:off x="268791" y="454050"/>
          <a:ext cx="174023" cy="1740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EE6DA7-F86C-4A8A-BA92-9DC23230D4E7}">
      <dsp:nvSpPr>
        <dsp:cNvPr id="0" name=""/>
        <dsp:cNvSpPr/>
      </dsp:nvSpPr>
      <dsp:spPr>
        <a:xfrm>
          <a:off x="561151" y="502777"/>
          <a:ext cx="273465" cy="273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168A0-D55D-411D-9A17-894CC1311D2F}">
      <dsp:nvSpPr>
        <dsp:cNvPr id="0" name=""/>
        <dsp:cNvSpPr/>
      </dsp:nvSpPr>
      <dsp:spPr>
        <a:xfrm>
          <a:off x="804784" y="234780"/>
          <a:ext cx="174023" cy="174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C3CDF6-E40F-494C-88DC-04A924EF0D2E}">
      <dsp:nvSpPr>
        <dsp:cNvPr id="0" name=""/>
        <dsp:cNvSpPr/>
      </dsp:nvSpPr>
      <dsp:spPr>
        <a:xfrm>
          <a:off x="1121507" y="137327"/>
          <a:ext cx="174023" cy="1740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C3E2DD-756D-4F53-A9F5-E92AB9761336}">
      <dsp:nvSpPr>
        <dsp:cNvPr id="0" name=""/>
        <dsp:cNvSpPr/>
      </dsp:nvSpPr>
      <dsp:spPr>
        <a:xfrm>
          <a:off x="1511321" y="307870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F96C07-A577-4853-8836-888DEA6794AB}">
      <dsp:nvSpPr>
        <dsp:cNvPr id="0" name=""/>
        <dsp:cNvSpPr/>
      </dsp:nvSpPr>
      <dsp:spPr>
        <a:xfrm>
          <a:off x="1754954" y="429687"/>
          <a:ext cx="273465" cy="2734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403E30-E5E2-455A-910F-8C1F7DA70C20}">
      <dsp:nvSpPr>
        <dsp:cNvPr id="0" name=""/>
        <dsp:cNvSpPr/>
      </dsp:nvSpPr>
      <dsp:spPr>
        <a:xfrm>
          <a:off x="2096040" y="697683"/>
          <a:ext cx="174023" cy="174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035FF-8B98-41B5-BD00-DE66F71673E6}">
      <dsp:nvSpPr>
        <dsp:cNvPr id="0" name=""/>
        <dsp:cNvSpPr/>
      </dsp:nvSpPr>
      <dsp:spPr>
        <a:xfrm>
          <a:off x="2242220" y="965680"/>
          <a:ext cx="174023" cy="174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BE05B2-A6BE-4982-BA59-2EA0C9813D5B}">
      <dsp:nvSpPr>
        <dsp:cNvPr id="0" name=""/>
        <dsp:cNvSpPr/>
      </dsp:nvSpPr>
      <dsp:spPr>
        <a:xfrm>
          <a:off x="975327" y="454050"/>
          <a:ext cx="447489" cy="44748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28D7FE-32EA-4312-9947-BB16BFA96E0B}">
      <dsp:nvSpPr>
        <dsp:cNvPr id="0" name=""/>
        <dsp:cNvSpPr/>
      </dsp:nvSpPr>
      <dsp:spPr>
        <a:xfrm>
          <a:off x="25157" y="1379856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20905F-EB67-473B-BFA1-EBD2BD0305EF}">
      <dsp:nvSpPr>
        <dsp:cNvPr id="0" name=""/>
        <dsp:cNvSpPr/>
      </dsp:nvSpPr>
      <dsp:spPr>
        <a:xfrm>
          <a:off x="171337" y="1599126"/>
          <a:ext cx="273465" cy="2734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E73E74-C7CA-49F7-B5C9-6B9FC4A2D3F2}">
      <dsp:nvSpPr>
        <dsp:cNvPr id="0" name=""/>
        <dsp:cNvSpPr/>
      </dsp:nvSpPr>
      <dsp:spPr>
        <a:xfrm>
          <a:off x="536787" y="1794033"/>
          <a:ext cx="397768" cy="3977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40AA62-A8DB-453D-81FE-85FA27B43480}">
      <dsp:nvSpPr>
        <dsp:cNvPr id="0" name=""/>
        <dsp:cNvSpPr/>
      </dsp:nvSpPr>
      <dsp:spPr>
        <a:xfrm>
          <a:off x="1048417" y="2110756"/>
          <a:ext cx="174023" cy="174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6CDCC2-C1A0-400A-91C6-71474979D668}">
      <dsp:nvSpPr>
        <dsp:cNvPr id="0" name=""/>
        <dsp:cNvSpPr/>
      </dsp:nvSpPr>
      <dsp:spPr>
        <a:xfrm>
          <a:off x="1145871" y="1794033"/>
          <a:ext cx="273465" cy="2734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4BA45D-CC69-42A1-83E4-67BE2270F25D}">
      <dsp:nvSpPr>
        <dsp:cNvPr id="0" name=""/>
        <dsp:cNvSpPr/>
      </dsp:nvSpPr>
      <dsp:spPr>
        <a:xfrm>
          <a:off x="1389504" y="2135120"/>
          <a:ext cx="174023" cy="174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A400CD-E701-4AF2-95AB-82FBA529819B}">
      <dsp:nvSpPr>
        <dsp:cNvPr id="0" name=""/>
        <dsp:cNvSpPr/>
      </dsp:nvSpPr>
      <dsp:spPr>
        <a:xfrm>
          <a:off x="1608774" y="1745306"/>
          <a:ext cx="397768" cy="3977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2AA6F8-3042-4CBC-A504-2A536120D846}">
      <dsp:nvSpPr>
        <dsp:cNvPr id="0" name=""/>
        <dsp:cNvSpPr/>
      </dsp:nvSpPr>
      <dsp:spPr>
        <a:xfrm>
          <a:off x="2144767" y="1647853"/>
          <a:ext cx="273465" cy="273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A889A4-F40F-41F0-BEDB-2A22889328FB}">
      <dsp:nvSpPr>
        <dsp:cNvPr id="0" name=""/>
        <dsp:cNvSpPr/>
      </dsp:nvSpPr>
      <dsp:spPr>
        <a:xfrm>
          <a:off x="2418233" y="502371"/>
          <a:ext cx="803130" cy="15332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771602-7963-4267-8643-1E8FAD2B4A04}">
      <dsp:nvSpPr>
        <dsp:cNvPr id="0" name=""/>
        <dsp:cNvSpPr/>
      </dsp:nvSpPr>
      <dsp:spPr>
        <a:xfrm>
          <a:off x="3075340" y="502371"/>
          <a:ext cx="803130" cy="153326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4C151-AC47-425B-A807-47676BA89120}">
      <dsp:nvSpPr>
        <dsp:cNvPr id="0" name=""/>
        <dsp:cNvSpPr/>
      </dsp:nvSpPr>
      <dsp:spPr>
        <a:xfrm>
          <a:off x="3966085" y="375659"/>
          <a:ext cx="1861802" cy="18618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10 BAYT</a:t>
          </a:r>
          <a:endParaRPr lang="tr-TR" sz="3400" b="1" kern="1200" dirty="0"/>
        </a:p>
      </dsp:txBody>
      <dsp:txXfrm>
        <a:off x="4238740" y="648314"/>
        <a:ext cx="1316492" cy="1316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E506-7849-4B03-9D9F-C6FB0924D6F7}">
      <dsp:nvSpPr>
        <dsp:cNvPr id="0" name=""/>
        <dsp:cNvSpPr/>
      </dsp:nvSpPr>
      <dsp:spPr>
        <a:xfrm>
          <a:off x="4577" y="936779"/>
          <a:ext cx="2736360" cy="10945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1 KB</a:t>
          </a:r>
          <a:endParaRPr lang="tr-TR" sz="4000" kern="1200" dirty="0"/>
        </a:p>
      </dsp:txBody>
      <dsp:txXfrm>
        <a:off x="551849" y="936779"/>
        <a:ext cx="1641816" cy="1094544"/>
      </dsp:txXfrm>
    </dsp:sp>
    <dsp:sp modelId="{5D0DC233-E644-405C-8E58-329927D483C2}">
      <dsp:nvSpPr>
        <dsp:cNvPr id="0" name=""/>
        <dsp:cNvSpPr/>
      </dsp:nvSpPr>
      <dsp:spPr>
        <a:xfrm>
          <a:off x="2467301" y="936779"/>
          <a:ext cx="2736360" cy="10945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1024 B</a:t>
          </a:r>
          <a:endParaRPr lang="tr-TR" sz="4000" kern="1200" dirty="0"/>
        </a:p>
      </dsp:txBody>
      <dsp:txXfrm>
        <a:off x="3014573" y="936779"/>
        <a:ext cx="1641816" cy="1094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5FC2-AF7C-4721-9FF7-D1B48AEDD067}">
      <dsp:nvSpPr>
        <dsp:cNvPr id="0" name=""/>
        <dsp:cNvSpPr/>
      </dsp:nvSpPr>
      <dsp:spPr>
        <a:xfrm>
          <a:off x="0" y="0"/>
          <a:ext cx="3548073" cy="396044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AA97D-08C5-40D3-8D2E-543A4E5EC9D1}">
      <dsp:nvSpPr>
        <dsp:cNvPr id="0" name=""/>
        <dsp:cNvSpPr/>
      </dsp:nvSpPr>
      <dsp:spPr>
        <a:xfrm>
          <a:off x="1774036" y="396430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Terabayt (TB)</a:t>
          </a:r>
        </a:p>
      </dsp:txBody>
      <dsp:txXfrm>
        <a:off x="1801525" y="423919"/>
        <a:ext cx="2251269" cy="508147"/>
      </dsp:txXfrm>
    </dsp:sp>
    <dsp:sp modelId="{0FD5443B-1817-497A-896E-B9E1004CD487}">
      <dsp:nvSpPr>
        <dsp:cNvPr id="0" name=""/>
        <dsp:cNvSpPr/>
      </dsp:nvSpPr>
      <dsp:spPr>
        <a:xfrm>
          <a:off x="1774036" y="1029946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Gigabayt (GB)</a:t>
          </a:r>
          <a:endParaRPr lang="tr-TR" sz="2300" kern="1200" dirty="0"/>
        </a:p>
      </dsp:txBody>
      <dsp:txXfrm>
        <a:off x="1801525" y="1057435"/>
        <a:ext cx="2251269" cy="508147"/>
      </dsp:txXfrm>
    </dsp:sp>
    <dsp:sp modelId="{C57F60DC-22C2-48FD-AAC2-638E967E2CC2}">
      <dsp:nvSpPr>
        <dsp:cNvPr id="0" name=""/>
        <dsp:cNvSpPr/>
      </dsp:nvSpPr>
      <dsp:spPr>
        <a:xfrm>
          <a:off x="1774036" y="1663462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Megabayt (MB)</a:t>
          </a:r>
          <a:endParaRPr lang="tr-TR" sz="2300" kern="1200" dirty="0"/>
        </a:p>
      </dsp:txBody>
      <dsp:txXfrm>
        <a:off x="1801525" y="1690951"/>
        <a:ext cx="2251269" cy="508147"/>
      </dsp:txXfrm>
    </dsp:sp>
    <dsp:sp modelId="{D729D572-0B7A-4E11-A795-85D92CEB2C33}">
      <dsp:nvSpPr>
        <dsp:cNvPr id="0" name=""/>
        <dsp:cNvSpPr/>
      </dsp:nvSpPr>
      <dsp:spPr>
        <a:xfrm>
          <a:off x="1774036" y="2296977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Kilobayt (KB)</a:t>
          </a:r>
          <a:endParaRPr lang="tr-TR" sz="2300" kern="1200" dirty="0"/>
        </a:p>
      </dsp:txBody>
      <dsp:txXfrm>
        <a:off x="1801525" y="2324466"/>
        <a:ext cx="2251269" cy="508147"/>
      </dsp:txXfrm>
    </dsp:sp>
    <dsp:sp modelId="{B70BF884-33A4-45F2-96AB-73054841777F}">
      <dsp:nvSpPr>
        <dsp:cNvPr id="0" name=""/>
        <dsp:cNvSpPr/>
      </dsp:nvSpPr>
      <dsp:spPr>
        <a:xfrm>
          <a:off x="1774036" y="2930493"/>
          <a:ext cx="2306247" cy="5631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Bayt (B)</a:t>
          </a:r>
          <a:endParaRPr lang="tr-TR" sz="2300" kern="1200" dirty="0"/>
        </a:p>
      </dsp:txBody>
      <dsp:txXfrm>
        <a:off x="1801525" y="2957982"/>
        <a:ext cx="2251269" cy="508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F374D-1CBB-4B17-BC24-CAB0EA27DE96}">
      <dsp:nvSpPr>
        <dsp:cNvPr id="0" name=""/>
        <dsp:cNvSpPr/>
      </dsp:nvSpPr>
      <dsp:spPr>
        <a:xfrm rot="4396374">
          <a:off x="524337" y="828362"/>
          <a:ext cx="3593567" cy="250606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93FE2-E478-4477-B4EC-F160F9F334E5}">
      <dsp:nvSpPr>
        <dsp:cNvPr id="0" name=""/>
        <dsp:cNvSpPr/>
      </dsp:nvSpPr>
      <dsp:spPr>
        <a:xfrm>
          <a:off x="1870499" y="1155590"/>
          <a:ext cx="90748" cy="90748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2F3D3-C753-4940-9793-5E26B6D50C2D}">
      <dsp:nvSpPr>
        <dsp:cNvPr id="0" name=""/>
        <dsp:cNvSpPr/>
      </dsp:nvSpPr>
      <dsp:spPr>
        <a:xfrm>
          <a:off x="2491878" y="1656790"/>
          <a:ext cx="90748" cy="90748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5FBF9-814A-4A30-8B76-A1DC219EFF21}">
      <dsp:nvSpPr>
        <dsp:cNvPr id="0" name=""/>
        <dsp:cNvSpPr/>
      </dsp:nvSpPr>
      <dsp:spPr>
        <a:xfrm>
          <a:off x="2957570" y="2242911"/>
          <a:ext cx="90748" cy="90748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04C3-6489-45E4-AE26-9E2E9F03D236}">
      <dsp:nvSpPr>
        <dsp:cNvPr id="0" name=""/>
        <dsp:cNvSpPr/>
      </dsp:nvSpPr>
      <dsp:spPr>
        <a:xfrm>
          <a:off x="3" y="0"/>
          <a:ext cx="1694255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" y="0"/>
        <a:ext cx="1694255" cy="666046"/>
      </dsp:txXfrm>
    </dsp:sp>
    <dsp:sp modelId="{6D259C2C-3036-4897-87F7-AE9CB4297CBF}">
      <dsp:nvSpPr>
        <dsp:cNvPr id="0" name=""/>
        <dsp:cNvSpPr/>
      </dsp:nvSpPr>
      <dsp:spPr>
        <a:xfrm>
          <a:off x="2232246" y="634399"/>
          <a:ext cx="2472697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KB = 1024 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232246" y="634399"/>
        <a:ext cx="2472697" cy="666046"/>
      </dsp:txXfrm>
    </dsp:sp>
    <dsp:sp modelId="{747FA218-93C8-4E29-9A63-8950E864C7D5}">
      <dsp:nvSpPr>
        <dsp:cNvPr id="0" name=""/>
        <dsp:cNvSpPr/>
      </dsp:nvSpPr>
      <dsp:spPr>
        <a:xfrm>
          <a:off x="144010" y="1642507"/>
          <a:ext cx="1968999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MB = 1024 KB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4010" y="1642507"/>
        <a:ext cx="1968999" cy="666046"/>
      </dsp:txXfrm>
    </dsp:sp>
    <dsp:sp modelId="{87FE6914-E717-4D86-B72E-0252B60211F2}">
      <dsp:nvSpPr>
        <dsp:cNvPr id="0" name=""/>
        <dsp:cNvSpPr/>
      </dsp:nvSpPr>
      <dsp:spPr>
        <a:xfrm>
          <a:off x="3308179" y="1714519"/>
          <a:ext cx="2164428" cy="6660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GB = 1024 MB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08179" y="1714519"/>
        <a:ext cx="2164428" cy="666046"/>
      </dsp:txXfrm>
    </dsp:sp>
    <dsp:sp modelId="{D3E4E715-FEF6-4617-9E40-887C6446E047}">
      <dsp:nvSpPr>
        <dsp:cNvPr id="0" name=""/>
        <dsp:cNvSpPr/>
      </dsp:nvSpPr>
      <dsp:spPr>
        <a:xfrm>
          <a:off x="2575969" y="3730742"/>
          <a:ext cx="2289534" cy="2340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 TB = 1024 GB</a:t>
          </a:r>
          <a:endParaRPr lang="tr-TR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75969" y="3730742"/>
        <a:ext cx="2289534" cy="23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B2CDF7-4162-4F5E-8313-C2BD8CCBED77}" type="datetimeFigureOut">
              <a:rPr lang="zh-CN" altLang="en-US"/>
              <a:pPr>
                <a:defRPr/>
              </a:pPr>
              <a:t>2019/2/25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CDD44A-02CD-4D7C-95ED-C1BADE70C46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337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6AA42E-ED36-4134-B57C-EC2349C2BEA7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28E5D10-8A6A-4BB9-853F-F6F3032406D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550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BA1CADD-FDD0-4D14-B1D5-C0356226B004}" type="slidenum">
              <a:rPr lang="en-US" altLang="tr-TR"/>
              <a:pPr/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1080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4573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5068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1523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401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618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5692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A911887-2B26-498A-BD4E-67F1CBBDE0C1}" type="slidenum">
              <a:rPr lang="en-US" altLang="tr-TR"/>
              <a:pPr/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226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8405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7771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0893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292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035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5480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4143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>
              <a:ea typeface="宋体" panose="02010600030101010101" pitchFamily="2" charset="-122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760D26-18E1-4426-87D8-936254B661A2}" type="slidenum">
              <a:rPr lang="en-US" altLang="tr-TR"/>
              <a:pPr/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5209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71552"/>
            <a:ext cx="3929058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2357436"/>
            <a:ext cx="385762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DF0D-6358-4142-9A15-6108207F6E8C}" type="datetimeFigureOut">
              <a:rPr lang="zh-CN" altLang="en-US"/>
              <a:pPr>
                <a:defRPr/>
              </a:pPr>
              <a:t>2019/2/25</a:t>
            </a:fld>
            <a:endParaRPr lang="zh-CN" altLang="en-US"/>
          </a:p>
        </p:txBody>
      </p:sp>
      <p:sp>
        <p:nvSpPr>
          <p:cNvPr id="5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110F63-EB22-4CD6-84ED-A5D4347BC25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878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20675"/>
            <a:ext cx="2286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>
            <a:normAutofit/>
          </a:bodyPr>
          <a:lstStyle>
            <a:lvl1pPr algn="l">
              <a:defRPr sz="2400" b="0" cap="none" spc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AE804"/>
              </a:buClr>
              <a:defRPr/>
            </a:lvl1pPr>
            <a:lvl4pPr>
              <a:defRPr b="0"/>
            </a:lvl4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DDD-EF93-4820-B413-CDED15C4C761}" type="datetimeFigureOut">
              <a:rPr lang="zh-CN" altLang="en-US"/>
              <a:pPr>
                <a:defRPr/>
              </a:pPr>
              <a:t>2019/2/25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41A7C-814E-4155-A0C2-AAE07524671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2259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ADC6FC-4515-4F79-BE96-E037A5D796E7}" type="datetimeFigureOut">
              <a:rPr lang="zh-CN" altLang="en-US"/>
              <a:pPr>
                <a:defRPr/>
              </a:pPr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934C91-4079-4E37-AF56-FAE082CC1CA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627534"/>
            <a:ext cx="4653136" cy="151216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6000" b="1" kern="0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Hafıza Ölçü Birimleri</a:t>
            </a:r>
            <a:endParaRPr lang="zh-CN" altLang="en-US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7916" y="2283718"/>
            <a:ext cx="3643306" cy="1008112"/>
          </a:xfrm>
        </p:spPr>
        <p:txBody>
          <a:bodyPr rtlCol="0">
            <a:normAutofit lnSpcReduction="10000"/>
          </a:bodyPr>
          <a:lstStyle/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altLang="zh-C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Kapasite Birimleri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"/>
              <a:defRPr/>
            </a:pPr>
            <a:r>
              <a:rPr lang="tr-T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Depolama Birimleri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Disket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851920" y="1649748"/>
            <a:ext cx="5122912" cy="1978147"/>
          </a:xfrm>
        </p:spPr>
        <p:txBody>
          <a:bodyPr/>
          <a:lstStyle/>
          <a:p>
            <a:r>
              <a:rPr lang="tr-TR" dirty="0" smtClean="0"/>
              <a:t>Günümüzde kullanımdan kalkmış olan disketler </a:t>
            </a:r>
            <a:r>
              <a:rPr lang="tr-TR" b="1" dirty="0" smtClean="0"/>
              <a:t>1.44 MB</a:t>
            </a:r>
            <a:r>
              <a:rPr lang="tr-TR" dirty="0" smtClean="0"/>
              <a:t> kapasiteye sahipti.</a:t>
            </a:r>
          </a:p>
        </p:txBody>
      </p:sp>
      <p:pic>
        <p:nvPicPr>
          <p:cNvPr id="31746" name="Picture 2" descr="http://icons.iconarchive.com/icons/kyo-tux/phuzion/256/Device-Flopp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492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10580" y="401191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Günümüzde hala disket kullanılsaydı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Windows 8</a:t>
            </a:r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’i yüklemek için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3.711</a:t>
            </a:r>
            <a:r>
              <a:rPr lang="tr-TR" sz="1600" dirty="0" smtClean="0">
                <a:solidFill>
                  <a:schemeClr val="accent6">
                    <a:lumMod val="75000"/>
                  </a:schemeClr>
                </a:solidFill>
              </a:rPr>
              <a:t> disket satın almanız gerekecekti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  <a:endParaRPr lang="tr-TR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CD-ROM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4104456" cy="3778347"/>
          </a:xfrm>
        </p:spPr>
        <p:txBody>
          <a:bodyPr/>
          <a:lstStyle/>
          <a:p>
            <a:r>
              <a:rPr lang="tr-TR" dirty="0" smtClean="0"/>
              <a:t>Yine kullanımı oldukça azalmış olan CD-ROM’lar </a:t>
            </a:r>
            <a:r>
              <a:rPr lang="tr-TR" b="1" dirty="0" smtClean="0"/>
              <a:t>700MB</a:t>
            </a:r>
            <a:r>
              <a:rPr lang="tr-TR" dirty="0" smtClean="0"/>
              <a:t> kapasiteye sahipti.</a:t>
            </a:r>
          </a:p>
          <a:p>
            <a:r>
              <a:rPr lang="tr-TR" dirty="0" smtClean="0"/>
              <a:t>Bu kapasite disketten sonra devrim niteliğindeydi.</a:t>
            </a:r>
            <a:endParaRPr lang="tr-TR" dirty="0"/>
          </a:p>
        </p:txBody>
      </p:sp>
      <p:pic>
        <p:nvPicPr>
          <p:cNvPr id="44034" name="Picture 2" descr="http://www.cd-rom.org/wp-content/uploads/2014/02/CD-ROM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29443"/>
            <a:ext cx="2726432" cy="27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8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effectLst/>
              </a:rPr>
              <a:t>1 CD Kaç Disket?</a:t>
            </a:r>
            <a:endParaRPr lang="tr-TR" sz="3600" dirty="0">
              <a:effectLst/>
            </a:endParaRPr>
          </a:p>
        </p:txBody>
      </p:sp>
      <p:sp>
        <p:nvSpPr>
          <p:cNvPr id="4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8640960" cy="1114051"/>
          </a:xfrm>
        </p:spPr>
        <p:txBody>
          <a:bodyPr/>
          <a:lstStyle/>
          <a:p>
            <a:r>
              <a:rPr lang="tr-TR" sz="2800" dirty="0" smtClean="0"/>
              <a:t>Sizce </a:t>
            </a:r>
            <a:r>
              <a:rPr lang="tr-TR" sz="2800" b="1" dirty="0" smtClean="0"/>
              <a:t>1 CD </a:t>
            </a:r>
            <a:r>
              <a:rPr lang="tr-TR" sz="2800" dirty="0" smtClean="0"/>
              <a:t>içerisindeki bilgileri disketlere kaydetmek istesek </a:t>
            </a:r>
            <a:r>
              <a:rPr lang="tr-TR" sz="2800" b="1" dirty="0" smtClean="0"/>
              <a:t>kaç tane</a:t>
            </a:r>
            <a:r>
              <a:rPr lang="tr-TR" sz="2800" dirty="0" smtClean="0"/>
              <a:t> diskete ihtiyacımız olurdu?</a:t>
            </a:r>
            <a:endParaRPr lang="tr-TR" sz="2800" dirty="0"/>
          </a:p>
        </p:txBody>
      </p:sp>
      <p:pic>
        <p:nvPicPr>
          <p:cNvPr id="55298" name="Picture 2" descr="http://i42.photobucket.com/albums/e322/beyka/Wiki/cd-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0089"/>
            <a:ext cx="2160240" cy="21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şittir 4"/>
          <p:cNvSpPr/>
          <p:nvPr/>
        </p:nvSpPr>
        <p:spPr>
          <a:xfrm>
            <a:off x="3124619" y="2715765"/>
            <a:ext cx="1152128" cy="648072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5300" name="Picture 4" descr="https://cdn4.iconfinder.com/data/icons/computer-hardware/512/Flop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0089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478358" y="2427734"/>
            <a:ext cx="1608876" cy="101566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tr-TR" sz="6000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486</a:t>
            </a:r>
            <a:endParaRPr lang="tr-TR" sz="6000" b="1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529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DVD-ROM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1131590"/>
            <a:ext cx="4896544" cy="3744416"/>
          </a:xfrm>
        </p:spPr>
        <p:txBody>
          <a:bodyPr/>
          <a:lstStyle/>
          <a:p>
            <a:r>
              <a:rPr lang="tr-TR" dirty="0" smtClean="0"/>
              <a:t>CD-ROM’lar ile aynı büyüklükte olmasına rağmen çok daha gelişmiş olan DVD’ler </a:t>
            </a:r>
            <a:r>
              <a:rPr lang="tr-TR" b="1" dirty="0" smtClean="0"/>
              <a:t>4.7 GB </a:t>
            </a:r>
            <a:r>
              <a:rPr lang="tr-TR" dirty="0" smtClean="0"/>
              <a:t>ve </a:t>
            </a:r>
            <a:r>
              <a:rPr lang="tr-TR" b="1" dirty="0" smtClean="0"/>
              <a:t>9.6 GB </a:t>
            </a:r>
            <a:r>
              <a:rPr lang="tr-TR" dirty="0" smtClean="0"/>
              <a:t>kapasitelere sahip.</a:t>
            </a:r>
            <a:endParaRPr lang="tr-TR" dirty="0"/>
          </a:p>
        </p:txBody>
      </p:sp>
      <p:pic>
        <p:nvPicPr>
          <p:cNvPr id="44036" name="Picture 4" descr="http://findicons.com/files/icons/985/affel/256/dvd_r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9582"/>
            <a:ext cx="2798440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50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Taşınabilir Bellekler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499992" y="1130456"/>
            <a:ext cx="4186808" cy="2650622"/>
          </a:xfrm>
        </p:spPr>
        <p:txBody>
          <a:bodyPr/>
          <a:lstStyle/>
          <a:p>
            <a:r>
              <a:rPr lang="tr-TR" dirty="0" smtClean="0"/>
              <a:t>En sık kullanılan depolama birimi olan USB Flaş bellekler </a:t>
            </a:r>
            <a:r>
              <a:rPr lang="tr-TR" b="1" dirty="0" smtClean="0"/>
              <a:t>4GB</a:t>
            </a:r>
            <a:r>
              <a:rPr lang="tr-TR" dirty="0" smtClean="0"/>
              <a:t> ile </a:t>
            </a:r>
            <a:r>
              <a:rPr lang="tr-TR" b="1" dirty="0" smtClean="0"/>
              <a:t>1TB</a:t>
            </a:r>
            <a:r>
              <a:rPr lang="tr-TR" dirty="0" smtClean="0"/>
              <a:t> arasında kapasitelere sahip.</a:t>
            </a:r>
            <a:endParaRPr lang="tr-TR" dirty="0"/>
          </a:p>
        </p:txBody>
      </p:sp>
      <p:pic>
        <p:nvPicPr>
          <p:cNvPr id="50178" name="Picture 2" descr="http://g01.s.alicdn.com/kf/HTB1UxmoIFXXXXb.XpXXq6xXFXXX2/Colorful-plastic-paper-clip-usb-flash-dr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3915181" cy="293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3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Hafıza Kartları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57232"/>
            <a:ext cx="3960440" cy="4018774"/>
          </a:xfrm>
        </p:spPr>
        <p:txBody>
          <a:bodyPr/>
          <a:lstStyle/>
          <a:p>
            <a:r>
              <a:rPr lang="tr-TR" dirty="0" smtClean="0"/>
              <a:t>Kamera, cep telefonu gibi </a:t>
            </a:r>
            <a:r>
              <a:rPr lang="tr-TR" b="1" dirty="0" smtClean="0"/>
              <a:t>mobil</a:t>
            </a:r>
            <a:r>
              <a:rPr lang="tr-TR" dirty="0" smtClean="0"/>
              <a:t> cihazlar için üretilen bu kartlar küçük boyutlarına rağmen yüksek kapasiteler (</a:t>
            </a:r>
            <a:r>
              <a:rPr lang="tr-TR" b="1" dirty="0" smtClean="0"/>
              <a:t>8GB-512GB</a:t>
            </a:r>
            <a:r>
              <a:rPr lang="tr-TR" dirty="0" smtClean="0"/>
              <a:t>) sunuyor.</a:t>
            </a:r>
          </a:p>
        </p:txBody>
      </p:sp>
      <p:pic>
        <p:nvPicPr>
          <p:cNvPr id="48130" name="Picture 2" descr="http://i.nextmedia.com.au/Features/sd-car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7574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1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Sabit Diskler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57232"/>
            <a:ext cx="4104456" cy="4018774"/>
          </a:xfrm>
        </p:spPr>
        <p:txBody>
          <a:bodyPr/>
          <a:lstStyle/>
          <a:p>
            <a:r>
              <a:rPr lang="tr-TR" dirty="0" smtClean="0"/>
              <a:t>Bilgisayar </a:t>
            </a:r>
            <a:r>
              <a:rPr lang="tr-TR" b="1" dirty="0" smtClean="0"/>
              <a:t>kasası</a:t>
            </a:r>
            <a:r>
              <a:rPr lang="tr-TR" dirty="0" smtClean="0"/>
              <a:t> içerisinde yer alan bu diskler </a:t>
            </a:r>
            <a:r>
              <a:rPr lang="tr-TR" b="1" dirty="0" smtClean="0"/>
              <a:t>10TB</a:t>
            </a:r>
            <a:r>
              <a:rPr lang="tr-TR" dirty="0" smtClean="0"/>
              <a:t>’a kadar kapasiteye sahip.</a:t>
            </a:r>
          </a:p>
          <a:p>
            <a:r>
              <a:rPr lang="tr-TR" dirty="0" smtClean="0"/>
              <a:t>Bu diskler çeşitli kutular ile </a:t>
            </a:r>
            <a:r>
              <a:rPr lang="tr-TR" b="1" dirty="0" smtClean="0"/>
              <a:t>taşınabilir</a:t>
            </a:r>
            <a:r>
              <a:rPr lang="tr-TR" dirty="0" smtClean="0"/>
              <a:t> olarak da kullanılabiliyor.</a:t>
            </a:r>
          </a:p>
          <a:p>
            <a:endParaRPr lang="tr-TR" dirty="0"/>
          </a:p>
        </p:txBody>
      </p:sp>
      <p:pic>
        <p:nvPicPr>
          <p:cNvPr id="52226" name="Picture 2" descr="http://www.nptechnologies.ca/wp-content/uploads/2012/04/harddriv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9142"/>
            <a:ext cx="21904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www.baseonline.ro/images/product/13508_STAD500202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33" y="555526"/>
            <a:ext cx="24397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4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zh-CN" sz="3600" dirty="0" smtClean="0">
                <a:effectLst/>
                <a:ea typeface="굴림" pitchFamily="50" charset="-127"/>
              </a:rPr>
              <a:t>Hafıza Ölçü Birimlerini Tekrar Edelim</a:t>
            </a:r>
            <a:endParaRPr lang="zh-CN" altLang="en-US" sz="3600" dirty="0">
              <a:effectLst/>
            </a:endParaRPr>
          </a:p>
        </p:txBody>
      </p:sp>
      <p:sp>
        <p:nvSpPr>
          <p:cNvPr id="49" name="Freeform 3"/>
          <p:cNvSpPr>
            <a:spLocks noEditPoints="1"/>
          </p:cNvSpPr>
          <p:nvPr/>
        </p:nvSpPr>
        <p:spPr bwMode="gray">
          <a:xfrm>
            <a:off x="437221" y="1507276"/>
            <a:ext cx="4670425" cy="3173412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gray">
          <a:xfrm>
            <a:off x="4469263" y="2140020"/>
            <a:ext cx="1686639" cy="1667576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66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TB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gray">
          <a:xfrm>
            <a:off x="2391554" y="2942430"/>
            <a:ext cx="1339724" cy="1340955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54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GB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gray">
          <a:xfrm>
            <a:off x="755576" y="2671613"/>
            <a:ext cx="1010413" cy="1011342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36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MB</a:t>
            </a:r>
            <a:endParaRPr lang="zh-CN" altLang="en-US" sz="3600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Oval 35"/>
          <p:cNvSpPr>
            <a:spLocks noChangeArrowheads="1"/>
          </p:cNvSpPr>
          <p:nvPr/>
        </p:nvSpPr>
        <p:spPr bwMode="gray">
          <a:xfrm>
            <a:off x="683568" y="1387496"/>
            <a:ext cx="785877" cy="786600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400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KB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gray">
          <a:xfrm>
            <a:off x="2123728" y="1001781"/>
            <a:ext cx="561341" cy="561857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kern="0" dirty="0" smtClean="0">
                <a:solidFill>
                  <a:srgbClr val="0E3558">
                    <a:lumMod val="50000"/>
                  </a:srgbClr>
                </a:solidFill>
                <a:latin typeface="Arial"/>
                <a:ea typeface="+mn-ea"/>
                <a:cs typeface="+mn-cs"/>
              </a:rPr>
              <a:t>B</a:t>
            </a:r>
            <a:endParaRPr lang="zh-CN" altLang="en-US" kern="0" dirty="0">
              <a:solidFill>
                <a:srgbClr val="0E3558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275606"/>
            <a:ext cx="5738486" cy="1102519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altLang="zh-CN" sz="6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rPr>
              <a:t>Teşekkürler</a:t>
            </a:r>
            <a:endParaRPr lang="zh-CN" altLang="en-US" sz="6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32" y="2115157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15" y="2118967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29" y="2181756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00" y="2143609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Ölçü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06038" y="1078485"/>
            <a:ext cx="6203032" cy="3394075"/>
          </a:xfrm>
        </p:spPr>
        <p:txBody>
          <a:bodyPr/>
          <a:lstStyle/>
          <a:p>
            <a:r>
              <a:rPr lang="tr-TR" sz="3600" dirty="0" smtClean="0"/>
              <a:t>Anneniz size pazardan elma al derse ona soracağınız ilk soru ne olurdu?</a:t>
            </a:r>
          </a:p>
          <a:p>
            <a:r>
              <a:rPr lang="tr-TR" sz="3600" dirty="0" smtClean="0"/>
              <a:t>Kaç kilo?</a:t>
            </a:r>
            <a:endParaRPr lang="tr-TR" sz="3600" dirty="0"/>
          </a:p>
        </p:txBody>
      </p:sp>
      <p:pic>
        <p:nvPicPr>
          <p:cNvPr id="7176" name="Picture 8" descr="http://www.animated-gifs.eu/objects-balances/005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51" y="2665017"/>
            <a:ext cx="2520280" cy="21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35090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cengizpak.com.tr/wp-content/uploads/sep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79" y="1301223"/>
            <a:ext cx="1793026" cy="18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57" y="2849759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39" y="2996186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74" y="3017895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58" y="2875765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drinkre.com/wp-content/uploads/2013/12/appl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28" y="2815029"/>
            <a:ext cx="435321" cy="4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tr-TR" altLang="zh-CN" sz="3600" dirty="0">
                <a:effectLst/>
              </a:rPr>
              <a:t>Ölçü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200150"/>
            <a:ext cx="6203032" cy="3394075"/>
          </a:xfrm>
        </p:spPr>
        <p:txBody>
          <a:bodyPr/>
          <a:lstStyle/>
          <a:p>
            <a:r>
              <a:rPr lang="tr-TR" b="1" dirty="0" smtClean="0"/>
              <a:t>Kilogram</a:t>
            </a:r>
            <a:r>
              <a:rPr lang="tr-TR" dirty="0" smtClean="0"/>
              <a:t>, </a:t>
            </a:r>
            <a:r>
              <a:rPr lang="tr-TR" b="1" dirty="0" smtClean="0"/>
              <a:t>ağırlığın</a:t>
            </a:r>
            <a:r>
              <a:rPr lang="tr-TR" dirty="0" smtClean="0"/>
              <a:t> büyüklüğünü ifade eden bir birimdir.</a:t>
            </a:r>
          </a:p>
          <a:p>
            <a:r>
              <a:rPr lang="tr-TR" dirty="0" smtClean="0"/>
              <a:t>Aynı şekilde </a:t>
            </a:r>
            <a:r>
              <a:rPr lang="tr-TR" b="1" dirty="0" smtClean="0"/>
              <a:t>metre</a:t>
            </a:r>
            <a:r>
              <a:rPr lang="tr-TR" dirty="0" smtClean="0"/>
              <a:t>, </a:t>
            </a:r>
            <a:r>
              <a:rPr lang="tr-TR" b="1" dirty="0" smtClean="0"/>
              <a:t>uzunluğun</a:t>
            </a:r>
            <a:r>
              <a:rPr lang="tr-TR" dirty="0" smtClean="0"/>
              <a:t> büyüklüğü belirtir.</a:t>
            </a:r>
          </a:p>
          <a:p>
            <a:r>
              <a:rPr lang="tr-TR" dirty="0" smtClean="0"/>
              <a:t>Bilgisayarda kayıtlı bilginin de bir </a:t>
            </a:r>
            <a:r>
              <a:rPr lang="tr-TR" b="1" dirty="0" smtClean="0"/>
              <a:t>büyüklüğü</a:t>
            </a:r>
            <a:r>
              <a:rPr lang="tr-TR" dirty="0" smtClean="0"/>
              <a:t> vardır.</a:t>
            </a:r>
            <a:endParaRPr lang="tr-TR" dirty="0"/>
          </a:p>
        </p:txBody>
      </p:sp>
      <p:pic>
        <p:nvPicPr>
          <p:cNvPr id="27650" name="Picture 2" descr="http://blog.marchex.com/wp-content/uploads/2014/02/Measuring-Tape-resized-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9622"/>
            <a:ext cx="2411313" cy="16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80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Bilgisayar Hafıza Ölçü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200150"/>
            <a:ext cx="6203032" cy="3394075"/>
          </a:xfrm>
        </p:spPr>
        <p:txBody>
          <a:bodyPr/>
          <a:lstStyle/>
          <a:p>
            <a:r>
              <a:rPr lang="tr-TR" dirty="0" smtClean="0"/>
              <a:t>En küçük hafıza ölçü birimi </a:t>
            </a:r>
            <a:r>
              <a:rPr lang="tr-TR" b="1" dirty="0" err="1" smtClean="0"/>
              <a:t>bayt</a:t>
            </a:r>
            <a:r>
              <a:rPr lang="tr-TR" dirty="0" err="1" smtClean="0"/>
              <a:t>’tır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Kısaca </a:t>
            </a:r>
            <a:r>
              <a:rPr lang="tr-TR" b="1" dirty="0" smtClean="0"/>
              <a:t>B</a:t>
            </a:r>
            <a:r>
              <a:rPr lang="tr-TR" dirty="0" smtClean="0"/>
              <a:t> ile gösterilir.</a:t>
            </a:r>
          </a:p>
          <a:p>
            <a:r>
              <a:rPr lang="tr-TR" dirty="0" smtClean="0"/>
              <a:t>Bir dosyaya kaydedilen her karakter (harf, rakam, sembol) diskte </a:t>
            </a:r>
            <a:r>
              <a:rPr lang="tr-TR" b="1" dirty="0" smtClean="0"/>
              <a:t>1 </a:t>
            </a:r>
            <a:r>
              <a:rPr lang="tr-TR" b="1" dirty="0" err="1" smtClean="0"/>
              <a:t>bayt</a:t>
            </a:r>
            <a:r>
              <a:rPr lang="tr-TR" dirty="0" err="1" smtClean="0"/>
              <a:t>’lık</a:t>
            </a:r>
            <a:r>
              <a:rPr lang="tr-TR" dirty="0" smtClean="0"/>
              <a:t> yer kaplar.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629346" y="1058683"/>
            <a:ext cx="2106895" cy="923330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BAYT</a:t>
            </a:r>
            <a:endParaRPr lang="tr-T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 rot="1485225">
            <a:off x="7386739" y="2188326"/>
            <a:ext cx="432048" cy="46945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846831" y="2726664"/>
            <a:ext cx="2232248" cy="64633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karakter</a:t>
            </a:r>
            <a:endParaRPr lang="tr-TR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745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Bir Soru…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8651304" cy="1659631"/>
          </a:xfrm>
        </p:spPr>
        <p:txBody>
          <a:bodyPr/>
          <a:lstStyle/>
          <a:p>
            <a:r>
              <a:rPr lang="tr-TR" b="1" dirty="0" smtClean="0"/>
              <a:t>BİLGİSAYAR</a:t>
            </a:r>
            <a:r>
              <a:rPr lang="tr-TR" dirty="0" smtClean="0"/>
              <a:t> kelimesini bir metin belgesine yazıp kaydetsek diskte ne kadar </a:t>
            </a:r>
            <a:r>
              <a:rPr lang="tr-TR" b="1" dirty="0" smtClean="0"/>
              <a:t>baytlık</a:t>
            </a:r>
            <a:r>
              <a:rPr lang="tr-TR" dirty="0" smtClean="0"/>
              <a:t> bir alan kaplar?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919298477"/>
              </p:ext>
            </p:extLst>
          </p:nvPr>
        </p:nvGraphicFramePr>
        <p:xfrm>
          <a:off x="1547664" y="2067694"/>
          <a:ext cx="5940660" cy="244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29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E73E74-C7CA-49F7-B5C9-6B9FC4A2D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8E73E74-C7CA-49F7-B5C9-6B9FC4A2D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403E30-E5E2-455A-910F-8C1F7DA70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C403E30-E5E2-455A-910F-8C1F7DA70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EE6DA7-F86C-4A8A-BA92-9DC23230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A6EE6DA7-F86C-4A8A-BA92-9DC23230D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4BA45D-CC69-42A1-83E4-67BE2270F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D94BA45D-CC69-42A1-83E4-67BE2270F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6CDCC2-C1A0-400A-91C6-71474979D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D6CDCC2-C1A0-400A-91C6-71474979D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2AA6F8-3042-4CBC-A504-2A536120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0F2AA6F8-3042-4CBC-A504-2A536120D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DEA37F-4C36-4500-B6E6-2F2FE677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0DEA37F-4C36-4500-B6E6-2F2FE677F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A400CD-E701-4AF2-95AB-82FBA5298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D6A400CD-E701-4AF2-95AB-82FBA5298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168A0-D55D-411D-9A17-894CC1311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A0168A0-D55D-411D-9A17-894CC1311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E035FF-8B98-41B5-BD00-DE66F716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1E035FF-8B98-41B5-BD00-DE66F7167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0AA62-A8DB-453D-81FE-85FA27B43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5B40AA62-A8DB-453D-81FE-85FA27B43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C3CDF6-E40F-494C-88DC-04A924EF0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ECC3CDF6-E40F-494C-88DC-04A924EF0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96C07-A577-4853-8836-888DEA679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4AF96C07-A577-4853-8836-888DEA679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28D7FE-32EA-4312-9947-BB16BFA96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1628D7FE-32EA-4312-9947-BB16BFA96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C3E2DD-756D-4F53-A9F5-E92AB976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DC3E2DD-756D-4F53-A9F5-E92AB9761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BE05B2-A6BE-4982-BA59-2EA0C9813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3BBE05B2-A6BE-4982-BA59-2EA0C9813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20905F-EB67-473B-BFA1-EBD2BD03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5520905F-EB67-473B-BFA1-EBD2BD03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94D51-9DB6-4679-9151-AF8A55D2C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AD094D51-9DB6-4679-9151-AF8A55D2C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DB1C98-D724-4C66-BAA9-7B34E0A43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7DB1C98-D724-4C66-BAA9-7B34E0A43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71602-7963-4267-8643-1E8FAD2B4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D1771602-7963-4267-8643-1E8FAD2B4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A889A4-F40F-41F0-BEDB-2A2288932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57A889A4-F40F-41F0-BEDB-2A2288932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C151-AC47-425B-A807-47676BA8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8964C151-AC47-425B-A807-47676BA89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Graphic spid="3" grpId="0" uiExpand="1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Kilobayt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3096344" cy="3850355"/>
          </a:xfrm>
        </p:spPr>
        <p:txBody>
          <a:bodyPr/>
          <a:lstStyle/>
          <a:p>
            <a:r>
              <a:rPr lang="tr-TR" b="1" dirty="0" smtClean="0"/>
              <a:t>1024 </a:t>
            </a:r>
            <a:r>
              <a:rPr lang="tr-TR" b="1" dirty="0" err="1" smtClean="0"/>
              <a:t>bayt</a:t>
            </a:r>
            <a:r>
              <a:rPr lang="tr-TR" dirty="0" err="1" smtClean="0"/>
              <a:t>’a</a:t>
            </a:r>
            <a:r>
              <a:rPr lang="tr-TR" dirty="0" smtClean="0"/>
              <a:t> karşılık gelen ölçü birimidir.</a:t>
            </a:r>
          </a:p>
          <a:p>
            <a:endParaRPr lang="tr-TR" dirty="0" smtClean="0"/>
          </a:p>
          <a:p>
            <a:r>
              <a:rPr lang="tr-TR" dirty="0" smtClean="0"/>
              <a:t>Kısaca </a:t>
            </a:r>
            <a:r>
              <a:rPr lang="tr-TR" b="1" dirty="0" smtClean="0"/>
              <a:t>KB</a:t>
            </a:r>
            <a:r>
              <a:rPr lang="tr-TR" dirty="0" smtClean="0"/>
              <a:t> ile gösterilir.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130642729"/>
              </p:ext>
            </p:extLst>
          </p:nvPr>
        </p:nvGraphicFramePr>
        <p:xfrm>
          <a:off x="3478560" y="987574"/>
          <a:ext cx="520824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307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Diğer Ölçü Birimleri		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932040" y="1059582"/>
            <a:ext cx="3528392" cy="2626219"/>
          </a:xfrm>
        </p:spPr>
        <p:txBody>
          <a:bodyPr/>
          <a:lstStyle/>
          <a:p>
            <a:r>
              <a:rPr lang="tr-TR" dirty="0" smtClean="0"/>
              <a:t>Hafıza ölçü birimlerinin her biri, bir öncekinin </a:t>
            </a:r>
            <a:r>
              <a:rPr lang="tr-TR" b="1" dirty="0" smtClean="0"/>
              <a:t>1024</a:t>
            </a:r>
            <a:r>
              <a:rPr lang="tr-TR" dirty="0" smtClean="0"/>
              <a:t> katına eşittir.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542575941"/>
              </p:ext>
            </p:extLst>
          </p:nvPr>
        </p:nvGraphicFramePr>
        <p:xfrm>
          <a:off x="179512" y="857232"/>
          <a:ext cx="40802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961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C35FC2-AF7C-4721-9FF7-D1B48AED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BC35FC2-AF7C-4721-9FF7-D1B48AED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BC35FC2-AF7C-4721-9FF7-D1B48AED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DAA97D-08C5-40D3-8D2E-543A4E5E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7DAA97D-08C5-40D3-8D2E-543A4E5E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7DAA97D-08C5-40D3-8D2E-543A4E5E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D5443B-1817-497A-896E-B9E1004C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FD5443B-1817-497A-896E-B9E1004C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FD5443B-1817-497A-896E-B9E1004CD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7F60DC-22C2-48FD-AAC2-638E967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C57F60DC-22C2-48FD-AAC2-638E967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57F60DC-22C2-48FD-AAC2-638E967E2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29D572-0B7A-4E11-A795-85D92CE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729D572-0B7A-4E11-A795-85D92CE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D729D572-0B7A-4E11-A795-85D92CE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BF884-33A4-45F2-96AB-73054841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70BF884-33A4-45F2-96AB-73054841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B70BF884-33A4-45F2-96AB-73054841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Ölçü Birimleri Dönüşümü</a:t>
            </a:r>
            <a:endParaRPr lang="zh-CN" altLang="en-US" sz="3600" dirty="0">
              <a:effectLst/>
            </a:endParaRP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517499"/>
              </p:ext>
            </p:extLst>
          </p:nvPr>
        </p:nvGraphicFramePr>
        <p:xfrm>
          <a:off x="107504" y="857232"/>
          <a:ext cx="5472608" cy="416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İçerik Yer Tutucusu 4"/>
          <p:cNvSpPr txBox="1">
            <a:spLocks/>
          </p:cNvSpPr>
          <p:nvPr/>
        </p:nvSpPr>
        <p:spPr bwMode="auto">
          <a:xfrm>
            <a:off x="5292080" y="915566"/>
            <a:ext cx="3528392" cy="26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AE804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Yandaki şekle göre </a:t>
            </a:r>
            <a:r>
              <a:rPr lang="tr-TR" b="1" dirty="0" smtClean="0"/>
              <a:t>1 MB</a:t>
            </a:r>
            <a:r>
              <a:rPr lang="tr-TR" dirty="0" smtClean="0"/>
              <a:t>’lık metin belgesinde kaç </a:t>
            </a:r>
            <a:r>
              <a:rPr lang="tr-TR" b="1" dirty="0" smtClean="0"/>
              <a:t>harf</a:t>
            </a:r>
            <a:r>
              <a:rPr lang="tr-TR" dirty="0" smtClean="0"/>
              <a:t> yazılmış olabilir?</a:t>
            </a:r>
          </a:p>
        </p:txBody>
      </p:sp>
    </p:spTree>
    <p:extLst>
      <p:ext uri="{BB962C8B-B14F-4D97-AF65-F5344CB8AC3E}">
        <p14:creationId xmlns:p14="http://schemas.microsoft.com/office/powerpoint/2010/main" val="2846070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AF374D-1CBB-4B17-BC24-CAB0EA27D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3AAF374D-1CBB-4B17-BC24-CAB0EA27D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FC04C3-6489-45E4-AE26-9E2E9F03D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AFC04C3-6489-45E4-AE26-9E2E9F03D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259C2C-3036-4897-87F7-AE9CB4297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6D259C2C-3036-4897-87F7-AE9CB4297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593FE2-E478-4477-B4EC-F160F9F33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3593FE2-E478-4477-B4EC-F160F9F33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7FA218-93C8-4E29-9A63-8950E864C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47FA218-93C8-4E29-9A63-8950E864C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F2F3D3-C753-4940-9793-5E26B6D5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2F2F3D3-C753-4940-9793-5E26B6D50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FE6914-E717-4D86-B72E-0252B6021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87FE6914-E717-4D86-B72E-0252B6021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F5FBF9-814A-4A30-8B76-A1DC219E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63F5FBF9-814A-4A30-8B76-A1DC219EF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E4E715-FEF6-4617-9E40-887C6446E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D3E4E715-FEF6-4617-9E40-887C6446E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dirty="0" smtClean="0">
                <a:effectLst/>
              </a:rPr>
              <a:t>Depolama Birimleri</a:t>
            </a:r>
            <a:endParaRPr lang="zh-CN" altLang="en-US" sz="3600" dirty="0">
              <a:effectLst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23528" y="881635"/>
            <a:ext cx="3528392" cy="3706339"/>
          </a:xfrm>
        </p:spPr>
        <p:txBody>
          <a:bodyPr/>
          <a:lstStyle/>
          <a:p>
            <a:r>
              <a:rPr lang="tr-TR" dirty="0" smtClean="0"/>
              <a:t>Şimdi içerisindeki bilgilerimizi saklayabildiğimiz depolama </a:t>
            </a:r>
            <a:r>
              <a:rPr lang="tr-TR" b="1" dirty="0" smtClean="0"/>
              <a:t>birimlerine</a:t>
            </a:r>
            <a:r>
              <a:rPr lang="tr-TR" dirty="0" smtClean="0"/>
              <a:t> ve </a:t>
            </a:r>
            <a:r>
              <a:rPr lang="tr-TR" b="1" dirty="0" smtClean="0"/>
              <a:t>kapasitelerine</a:t>
            </a:r>
            <a:r>
              <a:rPr lang="tr-TR" dirty="0" smtClean="0"/>
              <a:t> göz atalım.</a:t>
            </a:r>
            <a:endParaRPr lang="tr-TR" dirty="0"/>
          </a:p>
        </p:txBody>
      </p:sp>
      <p:pic>
        <p:nvPicPr>
          <p:cNvPr id="33794" name="Picture 2" descr="http://dennons.co.uk/newsite/wp-content/uploads/2013/08/storagemed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9582"/>
            <a:ext cx="47910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7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travel">
  <a:themeElements>
    <a:clrScheme name="Özel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</Template>
  <TotalTime>229</TotalTime>
  <Words>387</Words>
  <Application>Microsoft Office PowerPoint</Application>
  <PresentationFormat>Ekran Gösterisi (16:9)</PresentationFormat>
  <Paragraphs>83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travel</vt:lpstr>
      <vt:lpstr>Hafıza Ölçü Birimleri</vt:lpstr>
      <vt:lpstr>Ölçü Birimleri</vt:lpstr>
      <vt:lpstr>Ölçü Birimleri</vt:lpstr>
      <vt:lpstr>Bilgisayar Hafıza Ölçü Birimleri</vt:lpstr>
      <vt:lpstr>Bir Soru…</vt:lpstr>
      <vt:lpstr>Kilobayt</vt:lpstr>
      <vt:lpstr>Diğer Ölçü Birimleri  </vt:lpstr>
      <vt:lpstr>Ölçü Birimleri Dönüşümü</vt:lpstr>
      <vt:lpstr>Depolama Birimleri</vt:lpstr>
      <vt:lpstr>Disket</vt:lpstr>
      <vt:lpstr>CD-ROM</vt:lpstr>
      <vt:lpstr>1 CD Kaç Disket?</vt:lpstr>
      <vt:lpstr>DVD-ROM</vt:lpstr>
      <vt:lpstr>Taşınabilir Bellekler</vt:lpstr>
      <vt:lpstr>Hafıza Kartları</vt:lpstr>
      <vt:lpstr>Sabit Diskler</vt:lpstr>
      <vt:lpstr>Hafıza Ölçü Birimlerini Tekrar Edelim</vt:lpstr>
      <vt:lpstr>Teşekkürler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微软用户</dc:creator>
  <cp:lastModifiedBy>Fevzi Çakmak</cp:lastModifiedBy>
  <cp:revision>101</cp:revision>
  <dcterms:created xsi:type="dcterms:W3CDTF">2008-05-26T07:22:49Z</dcterms:created>
  <dcterms:modified xsi:type="dcterms:W3CDTF">2019-02-25T12:13:20Z</dcterms:modified>
</cp:coreProperties>
</file>